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342" r:id="rId2"/>
    <p:sldId id="343" r:id="rId3"/>
    <p:sldId id="353" r:id="rId4"/>
    <p:sldId id="320" r:id="rId5"/>
    <p:sldId id="339" r:id="rId6"/>
    <p:sldId id="338" r:id="rId7"/>
    <p:sldId id="340" r:id="rId8"/>
    <p:sldId id="329" r:id="rId9"/>
    <p:sldId id="345" r:id="rId10"/>
    <p:sldId id="346" r:id="rId11"/>
    <p:sldId id="334" r:id="rId12"/>
    <p:sldId id="344" r:id="rId13"/>
    <p:sldId id="348" r:id="rId14"/>
    <p:sldId id="311" r:id="rId15"/>
    <p:sldId id="350" r:id="rId16"/>
    <p:sldId id="351" r:id="rId17"/>
    <p:sldId id="354" r:id="rId18"/>
    <p:sldId id="35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43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7500"/>
    <a:srgbClr val="F25F29"/>
    <a:srgbClr val="91BED4"/>
    <a:srgbClr val="F0F0F0"/>
    <a:srgbClr val="304269"/>
    <a:srgbClr val="D9E8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690" autoAdjust="0"/>
    <p:restoredTop sz="87535" autoAdjust="0"/>
  </p:normalViewPr>
  <p:slideViewPr>
    <p:cSldViewPr>
      <p:cViewPr>
        <p:scale>
          <a:sx n="89" d="100"/>
          <a:sy n="89" d="100"/>
        </p:scale>
        <p:origin x="144" y="512"/>
      </p:cViewPr>
      <p:guideLst>
        <p:guide orient="horz" pos="3168"/>
        <p:guide pos="432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3096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4D7EC3-CD50-4DA5-B722-330229C0073D}" type="datetimeFigureOut">
              <a:rPr lang="en-US" smtClean="0"/>
              <a:t>2/14/18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712E5A-FBEB-4329-9E4A-5F20B492F5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4353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BE0011-04E0-4F3F-BFCE-633C944A425A}" type="datetimeFigureOut">
              <a:rPr lang="en-US" smtClean="0"/>
              <a:t>2/14/18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D2AD7-BD31-48B9-8C8A-7D4EAE7F6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835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8458200" cy="6858000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2950957" y="1191150"/>
            <a:ext cx="4937760" cy="983431"/>
          </a:xfrm>
          <a:solidFill>
            <a:schemeClr val="tx1">
              <a:lumMod val="95000"/>
              <a:lumOff val="5000"/>
              <a:alpha val="64000"/>
            </a:schemeClr>
          </a:solidFill>
          <a:ln w="38100" cmpd="dbl">
            <a:noFill/>
          </a:ln>
        </p:spPr>
        <p:txBody>
          <a:bodyPr tIns="137160" anchor="ctr" anchorCtr="0">
            <a:normAutofit/>
          </a:bodyPr>
          <a:lstStyle>
            <a:lvl1pPr algn="ctr">
              <a:buNone/>
              <a:defRPr sz="32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Master title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2906973" y="1143000"/>
            <a:ext cx="5029200" cy="1066800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-Up Landscape with Caption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800600" y="914400"/>
            <a:ext cx="3962400" cy="29718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7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457200" y="914400"/>
            <a:ext cx="3962400" cy="29718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4114800"/>
            <a:ext cx="3962400" cy="1214887"/>
          </a:xfrm>
        </p:spPr>
        <p:txBody>
          <a:bodyPr vert="horz" lIns="91440" tIns="45720" rIns="9144" bIns="45720" rtlCol="0" anchor="t" anchorCtr="0">
            <a:noAutofit/>
          </a:bodyPr>
          <a:lstStyle>
            <a:lvl1pPr marL="0" marR="0" indent="0" algn="ctr" rtl="0" latinLnBrk="0">
              <a:spcBef>
                <a:spcPct val="20000"/>
              </a:spcBef>
              <a:buFontTx/>
              <a:buNone/>
              <a:defRPr lang="en-US" sz="1800" kern="12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lvl="0" indent="0" algn="l" defTabSz="914400" rtl="0" eaLnBrk="1" latinLnBrk="0" hangingPunct="1">
              <a:spcBef>
                <a:spcPct val="20000"/>
              </a:spcBef>
              <a:buFontTx/>
              <a:buNone/>
            </a:pPr>
            <a:r>
              <a:rPr lang="en-US" dirty="0"/>
              <a:t>Click to add caption</a:t>
            </a: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7" hasCustomPrompt="1"/>
          </p:nvPr>
        </p:nvSpPr>
        <p:spPr>
          <a:xfrm>
            <a:off x="4800599" y="4114800"/>
            <a:ext cx="3990975" cy="1214887"/>
          </a:xfrm>
        </p:spPr>
        <p:txBody>
          <a:bodyPr vert="horz" lIns="91440" tIns="45720" rIns="9144" bIns="45720" rtlCol="0" anchor="t" anchorCtr="0">
            <a:noAutofit/>
          </a:bodyPr>
          <a:lstStyle>
            <a:lvl1pPr marL="0" marR="0" indent="0" algn="ctr" rtl="0" latinLnBrk="0">
              <a:spcBef>
                <a:spcPct val="20000"/>
              </a:spcBef>
              <a:buFontTx/>
              <a:buNone/>
              <a:defRPr lang="en-US" sz="1800" kern="120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lvl="0" indent="0" algn="l" defTabSz="914400" rtl="0" eaLnBrk="1" latinLnBrk="0" hangingPunct="1">
              <a:spcBef>
                <a:spcPct val="20000"/>
              </a:spcBef>
              <a:buFontTx/>
              <a:buNone/>
            </a:pPr>
            <a:r>
              <a:rPr lang="en-US" dirty="0"/>
              <a:t>Click to add caption</a:t>
            </a:r>
          </a:p>
        </p:txBody>
      </p:sp>
      <p:grpSp>
        <p:nvGrpSpPr>
          <p:cNvPr id="10" name="Group 9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C7500"/>
                </a:solidFill>
              </a:endParaRPr>
            </a:p>
          </p:txBody>
        </p:sp>
        <p:cxnSp>
          <p:nvCxnSpPr>
            <p:cNvPr id="12" name="Straight Connector 11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 smtClean="0"/>
              <a:pPr/>
              <a:t>2/14/18</a:t>
            </a:fld>
            <a:endParaRPr lang="en-US" dirty="0"/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-Up Snapsh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 rot="1223811">
            <a:off x="4598124" y="530555"/>
            <a:ext cx="2282441" cy="2467504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7"/>
          <p:cNvSpPr>
            <a:spLocks noGrp="1"/>
          </p:cNvSpPr>
          <p:nvPr>
            <p:ph type="pic" sz="quarter" idx="15"/>
          </p:nvPr>
        </p:nvSpPr>
        <p:spPr>
          <a:xfrm rot="1223811">
            <a:off x="4794084" y="657037"/>
            <a:ext cx="2035690" cy="1912315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5943600"/>
            <a:ext cx="8204200" cy="457200"/>
          </a:xfrm>
        </p:spPr>
        <p:txBody>
          <a:bodyPr>
            <a:normAutofit/>
          </a:bodyPr>
          <a:lstStyle>
            <a:lvl1pPr>
              <a:buNone/>
              <a:defRPr sz="2400" b="1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533400" y="1172146"/>
            <a:ext cx="3810000" cy="4148667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780535" y="1439693"/>
            <a:ext cx="3346622" cy="3175000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>
              <a:buNone/>
              <a:defRPr sz="2200">
                <a:solidFill>
                  <a:schemeClr val="bg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781050" y="4754393"/>
            <a:ext cx="3333750" cy="317500"/>
          </a:xfrm>
        </p:spPr>
        <p:txBody>
          <a:bodyPr>
            <a:noAutofit/>
          </a:bodyPr>
          <a:lstStyle>
            <a:lvl1pPr algn="ctr">
              <a:buNone/>
              <a:defRPr sz="16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short caption</a:t>
            </a:r>
          </a:p>
        </p:txBody>
      </p:sp>
      <p:sp>
        <p:nvSpPr>
          <p:cNvPr id="17" name="Rectangle 16"/>
          <p:cNvSpPr/>
          <p:nvPr userDrawn="1"/>
        </p:nvSpPr>
        <p:spPr>
          <a:xfrm>
            <a:off x="5985608" y="2877171"/>
            <a:ext cx="2624992" cy="2837829"/>
          </a:xfrm>
          <a:prstGeom prst="rect">
            <a:avLst/>
          </a:prstGeom>
          <a:gradFill>
            <a:gsLst>
              <a:gs pos="0">
                <a:schemeClr val="bg1">
                  <a:lumMod val="95000"/>
                </a:schemeClr>
              </a:gs>
              <a:gs pos="36000">
                <a:schemeClr val="bg1"/>
              </a:gs>
            </a:gsLst>
            <a:lin ang="14400000" scaled="0"/>
          </a:gradFill>
          <a:ln w="9525">
            <a:solidFill>
              <a:schemeClr val="bg1">
                <a:lumMod val="85000"/>
              </a:schemeClr>
            </a:solidFill>
          </a:ln>
          <a:effectLst>
            <a:outerShdw blurRad="25400" dist="127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7"/>
          <p:cNvSpPr>
            <a:spLocks noGrp="1"/>
          </p:cNvSpPr>
          <p:nvPr>
            <p:ph type="pic" sz="quarter" idx="17"/>
          </p:nvPr>
        </p:nvSpPr>
        <p:spPr>
          <a:xfrm>
            <a:off x="6137438" y="3013976"/>
            <a:ext cx="2341209" cy="2199318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>
              <a:buNone/>
              <a:defRPr sz="1600">
                <a:solidFill>
                  <a:schemeClr val="bg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Up Slide Fil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0599" y="1371600"/>
            <a:ext cx="4026757" cy="4038600"/>
          </a:xfrm>
          <a:prstGeom prst="rect">
            <a:avLst/>
          </a:prstGeom>
        </p:spPr>
      </p:pic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592249" y="2370152"/>
            <a:ext cx="2804822" cy="1788380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>
              <a:buNone/>
              <a:defRPr sz="14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5176" y="685801"/>
            <a:ext cx="2507224" cy="2514599"/>
          </a:xfrm>
          <a:prstGeom prst="rect">
            <a:avLst/>
          </a:prstGeom>
        </p:spPr>
      </p:pic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5706474" y="1371600"/>
            <a:ext cx="1600200" cy="1002547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>
              <a:buNone/>
              <a:defRPr sz="11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5176" y="3429001"/>
            <a:ext cx="2507224" cy="2514599"/>
          </a:xfrm>
          <a:prstGeom prst="rect">
            <a:avLst/>
          </a:prstGeom>
        </p:spPr>
      </p:pic>
      <p:sp>
        <p:nvSpPr>
          <p:cNvPr id="17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5706474" y="4114800"/>
            <a:ext cx="1600200" cy="1002547"/>
          </a:xfrm>
          <a:solidFill>
            <a:schemeClr val="tx1">
              <a:lumMod val="85000"/>
              <a:lumOff val="15000"/>
            </a:schemeClr>
          </a:solidFill>
        </p:spPr>
        <p:txBody>
          <a:bodyPr>
            <a:normAutofit/>
          </a:bodyPr>
          <a:lstStyle>
            <a:lvl1pPr algn="ctr">
              <a:buNone/>
              <a:defRPr sz="11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spect="1"/>
          </p:cNvSpPr>
          <p:nvPr>
            <p:ph type="pic" sz="quarter" idx="13"/>
          </p:nvPr>
        </p:nvSpPr>
        <p:spPr>
          <a:xfrm>
            <a:off x="228600" y="533400"/>
            <a:ext cx="2743200" cy="36576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7" name="Rectangle 8"/>
          <p:cNvSpPr>
            <a:spLocks noGrp="1" noChangeAspect="1"/>
          </p:cNvSpPr>
          <p:nvPr>
            <p:ph type="pic" sz="quarter" idx="14"/>
          </p:nvPr>
        </p:nvSpPr>
        <p:spPr>
          <a:xfrm>
            <a:off x="3200400" y="533400"/>
            <a:ext cx="2743200" cy="36576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8" name="Rectangle 8"/>
          <p:cNvSpPr>
            <a:spLocks noGrp="1" noChangeAspect="1"/>
          </p:cNvSpPr>
          <p:nvPr>
            <p:ph type="pic" sz="quarter" idx="15"/>
          </p:nvPr>
        </p:nvSpPr>
        <p:spPr>
          <a:xfrm>
            <a:off x="6172200" y="533400"/>
            <a:ext cx="2743200" cy="36576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9" name="Rectangle 6"/>
          <p:cNvSpPr>
            <a:spLocks noGrp="1"/>
          </p:cNvSpPr>
          <p:nvPr>
            <p:ph type="body" sz="quarter" idx="16" hasCustomPrompt="1"/>
          </p:nvPr>
        </p:nvSpPr>
        <p:spPr>
          <a:xfrm>
            <a:off x="228600" y="44196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0" name="Rectangle 6"/>
          <p:cNvSpPr>
            <a:spLocks noGrp="1"/>
          </p:cNvSpPr>
          <p:nvPr>
            <p:ph type="body" sz="quarter" idx="17" hasCustomPrompt="1"/>
          </p:nvPr>
        </p:nvSpPr>
        <p:spPr>
          <a:xfrm>
            <a:off x="3200400" y="44196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1" name="Rectangle 6"/>
          <p:cNvSpPr>
            <a:spLocks noGrp="1"/>
          </p:cNvSpPr>
          <p:nvPr>
            <p:ph type="body" sz="quarter" idx="18" hasCustomPrompt="1"/>
          </p:nvPr>
        </p:nvSpPr>
        <p:spPr>
          <a:xfrm>
            <a:off x="6172200" y="4419600"/>
            <a:ext cx="2743200" cy="1447800"/>
          </a:xfrm>
        </p:spPr>
        <p:txBody>
          <a:bodyPr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grpSp>
        <p:nvGrpSpPr>
          <p:cNvPr id="12" name="Group 11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3" name="Rectangle 12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C7500"/>
                </a:solidFill>
              </a:endParaRPr>
            </a:p>
          </p:txBody>
        </p:sp>
        <p:cxnSp>
          <p:nvCxnSpPr>
            <p:cNvPr id="14" name="Straight Connector 13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 smtClean="0"/>
              <a:pPr/>
              <a:t>2/14/18</a:t>
            </a:fld>
            <a:endParaRPr lang="en-US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741631" y="3480023"/>
            <a:ext cx="3792769" cy="284457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7" name="Rectangle 7"/>
          <p:cNvSpPr>
            <a:spLocks noGrp="1" noChangeAspect="1"/>
          </p:cNvSpPr>
          <p:nvPr>
            <p:ph type="pic" sz="quarter" idx="14"/>
          </p:nvPr>
        </p:nvSpPr>
        <p:spPr>
          <a:xfrm>
            <a:off x="558800" y="3480023"/>
            <a:ext cx="3792769" cy="284457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5"/>
          </p:nvPr>
        </p:nvSpPr>
        <p:spPr>
          <a:xfrm>
            <a:off x="4741631" y="355823"/>
            <a:ext cx="3792769" cy="284457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9" name="Rectangle 11"/>
          <p:cNvSpPr>
            <a:spLocks noGrp="1"/>
          </p:cNvSpPr>
          <p:nvPr>
            <p:ph type="body" sz="quarter" idx="16" hasCustomPrompt="1"/>
          </p:nvPr>
        </p:nvSpPr>
        <p:spPr>
          <a:xfrm>
            <a:off x="558800" y="355823"/>
            <a:ext cx="3792769" cy="2844577"/>
          </a:xfrm>
        </p:spPr>
        <p:txBody>
          <a:bodyPr anchor="b" anchorCtr="0">
            <a:noAutofit/>
          </a:bodyPr>
          <a:lstStyle>
            <a:lvl1pPr marL="0" marR="0" indent="0" algn="ctr" rtl="0" latinLnBrk="0">
              <a:spcBef>
                <a:spcPct val="20000"/>
              </a:spcBef>
              <a:buFontTx/>
              <a:buNone/>
              <a:defRPr sz="1800" b="1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norama Mixed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008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592392" y="592392"/>
            <a:ext cx="73914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>
            <a:normAutofit/>
          </a:bodyPr>
          <a:lstStyle>
            <a:lvl1pPr algn="ctr">
              <a:buNone/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09600" y="3352800"/>
            <a:ext cx="22860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1600" b="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276600" y="3352800"/>
            <a:ext cx="22860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1600" b="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5791200" y="3352800"/>
            <a:ext cx="2286000" cy="381000"/>
          </a:xfrm>
        </p:spPr>
        <p:txBody>
          <a:bodyPr>
            <a:normAutofit/>
          </a:bodyPr>
          <a:lstStyle>
            <a:lvl1pPr>
              <a:buNone/>
              <a:defRPr sz="18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7" hasCustomPrompt="1"/>
          </p:nvPr>
        </p:nvSpPr>
        <p:spPr>
          <a:xfrm>
            <a:off x="5791200" y="3886200"/>
            <a:ext cx="2286000" cy="1752600"/>
          </a:xfrm>
        </p:spPr>
        <p:txBody>
          <a:bodyPr>
            <a:normAutofit/>
          </a:bodyPr>
          <a:lstStyle>
            <a:lvl1pPr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subtext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8524568" y="0"/>
            <a:ext cx="540774" cy="685800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C7500"/>
              </a:solidFill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 rot="5400000">
            <a:off x="5693734" y="3429000"/>
            <a:ext cx="6858000" cy="0"/>
          </a:xfrm>
          <a:prstGeom prst="line">
            <a:avLst/>
          </a:prstGeom>
          <a:ln w="50800">
            <a:solidFill>
              <a:srgbClr val="91BE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-Up Portrait with Colored Captions">
    <p:bg>
      <p:bgPr>
        <a:solidFill>
          <a:srgbClr val="F0F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2209800" y="2411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26"/>
          </p:nvPr>
        </p:nvSpPr>
        <p:spPr>
          <a:xfrm>
            <a:off x="22098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25"/>
          </p:nvPr>
        </p:nvSpPr>
        <p:spPr>
          <a:xfrm>
            <a:off x="4652720" y="241192"/>
            <a:ext cx="2217698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9" name="Rectangle 7"/>
          <p:cNvSpPr>
            <a:spLocks noGrp="1"/>
          </p:cNvSpPr>
          <p:nvPr>
            <p:ph type="pic" sz="quarter" idx="27"/>
          </p:nvPr>
        </p:nvSpPr>
        <p:spPr>
          <a:xfrm>
            <a:off x="46482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00497" y="1295400"/>
            <a:ext cx="1676400" cy="1905000"/>
          </a:xfrm>
          <a:solidFill>
            <a:srgbClr val="91BED4"/>
          </a:solidFill>
        </p:spPr>
        <p:txBody>
          <a:bodyPr anchor="b" anchorCtr="0">
            <a:noAutofit/>
          </a:bodyPr>
          <a:lstStyle>
            <a:lvl1pPr marL="0" marR="0" indent="0" algn="r" rtl="0" latinLnBrk="0">
              <a:spcBef>
                <a:spcPct val="20000"/>
              </a:spcBef>
              <a:buFontTx/>
              <a:buNone/>
              <a:defRPr sz="16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1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7086600" y="1295400"/>
            <a:ext cx="1676400" cy="1905000"/>
          </a:xfrm>
          <a:solidFill>
            <a:srgbClr val="FC7500"/>
          </a:solidFill>
        </p:spPr>
        <p:txBody>
          <a:bodyPr anchor="b" anchorCtr="0"/>
          <a:lstStyle>
            <a:lvl1pPr marL="0" marR="0" indent="0" algn="l">
              <a:buFontTx/>
              <a:buNone/>
              <a:defRPr sz="16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400497" y="3352800"/>
            <a:ext cx="1676400" cy="1905000"/>
          </a:xfrm>
          <a:solidFill>
            <a:srgbClr val="FC7500"/>
          </a:solidFill>
        </p:spPr>
        <p:txBody>
          <a:bodyPr anchor="t" anchorCtr="0"/>
          <a:lstStyle>
            <a:lvl1pPr marL="0" marR="0" indent="0" algn="r">
              <a:buFontTx/>
              <a:buNone/>
              <a:defRPr sz="16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086600" y="3352800"/>
            <a:ext cx="1676400" cy="1905000"/>
          </a:xfrm>
          <a:solidFill>
            <a:srgbClr val="91BED4"/>
          </a:solidFill>
        </p:spPr>
        <p:txBody>
          <a:bodyPr anchor="t" anchorCtr="0"/>
          <a:lstStyle>
            <a:lvl1pPr marL="0" marR="0" indent="0" algn="l">
              <a:buFontTx/>
              <a:buNone/>
              <a:defRPr sz="16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-Up Portrait with Caption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2247900" y="2411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26"/>
          </p:nvPr>
        </p:nvSpPr>
        <p:spPr>
          <a:xfrm>
            <a:off x="22479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25"/>
          </p:nvPr>
        </p:nvSpPr>
        <p:spPr>
          <a:xfrm>
            <a:off x="4690820" y="241192"/>
            <a:ext cx="2217698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9" name="Rectangle 7"/>
          <p:cNvSpPr>
            <a:spLocks noGrp="1"/>
          </p:cNvSpPr>
          <p:nvPr>
            <p:ph type="pic" sz="quarter" idx="27"/>
          </p:nvPr>
        </p:nvSpPr>
        <p:spPr>
          <a:xfrm>
            <a:off x="4686300" y="3365392"/>
            <a:ext cx="2216936" cy="288300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342900" y="1257300"/>
            <a:ext cx="1676400" cy="1905000"/>
          </a:xfrm>
          <a:noFill/>
        </p:spPr>
        <p:txBody>
          <a:bodyPr anchor="b" anchorCtr="0">
            <a:noAutofit/>
          </a:bodyPr>
          <a:lstStyle>
            <a:lvl1pPr marL="0" marR="0" indent="0" algn="r" rtl="0" latinLnBrk="0">
              <a:spcBef>
                <a:spcPct val="20000"/>
              </a:spcBef>
              <a:buFontTx/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body" sz="quarter" idx="28" hasCustomPrompt="1"/>
          </p:nvPr>
        </p:nvSpPr>
        <p:spPr>
          <a:xfrm>
            <a:off x="342900" y="3352800"/>
            <a:ext cx="1676400" cy="1905000"/>
          </a:xfrm>
          <a:noFill/>
        </p:spPr>
        <p:txBody>
          <a:bodyPr anchor="t" anchorCtr="0"/>
          <a:lstStyle>
            <a:lvl1pPr marL="0" marR="0" indent="0" algn="r">
              <a:buFontTx/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body" sz="quarter" idx="30" hasCustomPrompt="1"/>
          </p:nvPr>
        </p:nvSpPr>
        <p:spPr>
          <a:xfrm>
            <a:off x="7124700" y="3352800"/>
            <a:ext cx="1676400" cy="1905000"/>
          </a:xfrm>
          <a:noFill/>
        </p:spPr>
        <p:txBody>
          <a:bodyPr anchor="t" anchorCtr="0"/>
          <a:lstStyle>
            <a:lvl1pPr marL="0" marR="0" indent="0" algn="l">
              <a:buFontTx/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body" sz="quarter" idx="31" hasCustomPrompt="1"/>
          </p:nvPr>
        </p:nvSpPr>
        <p:spPr>
          <a:xfrm>
            <a:off x="7124700" y="1257300"/>
            <a:ext cx="1676400" cy="1905000"/>
          </a:xfrm>
        </p:spPr>
        <p:txBody>
          <a:bodyPr anchor="b" anchorCtr="0"/>
          <a:lstStyle>
            <a:lvl1pPr marL="0" marR="0" indent="0" algn="l">
              <a:buFontTx/>
              <a:buNone/>
              <a:defRPr sz="16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-Up Portrait with Title and Large Caption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228600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31"/>
          </p:nvPr>
        </p:nvSpPr>
        <p:spPr>
          <a:xfrm>
            <a:off x="4622800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30"/>
          </p:nvPr>
        </p:nvSpPr>
        <p:spPr>
          <a:xfrm>
            <a:off x="2425260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9" name="Rectangle 7"/>
          <p:cNvSpPr>
            <a:spLocks noGrp="1"/>
          </p:cNvSpPr>
          <p:nvPr>
            <p:ph type="pic" sz="quarter" idx="32"/>
          </p:nvPr>
        </p:nvSpPr>
        <p:spPr>
          <a:xfrm>
            <a:off x="6816366" y="838200"/>
            <a:ext cx="2000252" cy="266700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228600" y="3733799"/>
            <a:ext cx="8610600" cy="457200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600" b="1" baseline="0">
                <a:solidFill>
                  <a:srgbClr val="FC7500"/>
                </a:solidFill>
              </a:defRPr>
            </a:lvl1pPr>
            <a:extLst/>
          </a:lstStyle>
          <a:p>
            <a:pPr lvl="0"/>
            <a:r>
              <a:rPr lang="en-US" dirty="0"/>
              <a:t>Click to add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228600" y="4343399"/>
            <a:ext cx="8610600" cy="1600200"/>
          </a:xfrm>
        </p:spPr>
        <p:txBody>
          <a:bodyPr>
            <a:normAutofit/>
          </a:bodyPr>
          <a:lstStyle>
            <a:lvl1pPr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caption text</a:t>
            </a:r>
          </a:p>
        </p:txBody>
      </p:sp>
      <p:grpSp>
        <p:nvGrpSpPr>
          <p:cNvPr id="11" name="Group 10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3" name="Rectangle 12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C7500"/>
                </a:solidFill>
              </a:endParaRPr>
            </a:p>
          </p:txBody>
        </p:sp>
        <p:cxnSp>
          <p:nvCxnSpPr>
            <p:cNvPr id="14" name="Straight Connector 13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 smtClean="0"/>
              <a:pPr/>
              <a:t>2/14/18</a:t>
            </a:fld>
            <a:endParaRPr lang="en-US" dirty="0"/>
          </a:p>
        </p:txBody>
      </p:sp>
      <p:sp>
        <p:nvSpPr>
          <p:cNvPr id="1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-Up Mi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762000" y="257665"/>
            <a:ext cx="4481957" cy="5990735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7" name="Rectangle 7"/>
          <p:cNvSpPr>
            <a:spLocks noGrp="1" noChangeAspect="1"/>
          </p:cNvSpPr>
          <p:nvPr>
            <p:ph type="pic" sz="quarter" idx="18"/>
          </p:nvPr>
        </p:nvSpPr>
        <p:spPr>
          <a:xfrm>
            <a:off x="5655438" y="257665"/>
            <a:ext cx="2366713" cy="1775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22"/>
          </p:nvPr>
        </p:nvSpPr>
        <p:spPr>
          <a:xfrm>
            <a:off x="5655438" y="2362200"/>
            <a:ext cx="2366713" cy="1775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9" name="Rectangle 7"/>
          <p:cNvSpPr>
            <a:spLocks noGrp="1" noChangeAspect="1"/>
          </p:cNvSpPr>
          <p:nvPr>
            <p:ph type="pic" sz="quarter" idx="23"/>
          </p:nvPr>
        </p:nvSpPr>
        <p:spPr>
          <a:xfrm>
            <a:off x="5655438" y="4495800"/>
            <a:ext cx="2366713" cy="1775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8524568" y="0"/>
            <a:ext cx="540774" cy="685800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C7500"/>
              </a:solidFill>
            </a:endParaRPr>
          </a:p>
        </p:txBody>
      </p:sp>
      <p:cxnSp>
        <p:nvCxnSpPr>
          <p:cNvPr id="16" name="Straight Connector 15"/>
          <p:cNvCxnSpPr/>
          <p:nvPr userDrawn="1"/>
        </p:nvCxnSpPr>
        <p:spPr>
          <a:xfrm rot="5400000">
            <a:off x="5693734" y="3429000"/>
            <a:ext cx="6858000" cy="0"/>
          </a:xfrm>
          <a:prstGeom prst="line">
            <a:avLst/>
          </a:prstGeom>
          <a:ln w="50800">
            <a:solidFill>
              <a:srgbClr val="91BE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bum Sectio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646839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14665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-Up: 3 Landscape with 2 Portrai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Grp="1"/>
          </p:cNvSpPr>
          <p:nvPr>
            <p:ph type="pic" sz="quarter" idx="14"/>
          </p:nvPr>
        </p:nvSpPr>
        <p:spPr>
          <a:xfrm>
            <a:off x="609600" y="3480498"/>
            <a:ext cx="1920956" cy="275762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pic" sz="quarter" idx="17"/>
          </p:nvPr>
        </p:nvSpPr>
        <p:spPr>
          <a:xfrm>
            <a:off x="2881448" y="228600"/>
            <a:ext cx="5259410" cy="3944558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6"/>
          </p:nvPr>
        </p:nvSpPr>
        <p:spPr>
          <a:xfrm>
            <a:off x="609600" y="228601"/>
            <a:ext cx="1920956" cy="2757620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9" name="Rectangle 7"/>
          <p:cNvSpPr>
            <a:spLocks noGrp="1" noChangeAspect="1"/>
          </p:cNvSpPr>
          <p:nvPr>
            <p:ph type="pic" sz="quarter" idx="27"/>
          </p:nvPr>
        </p:nvSpPr>
        <p:spPr>
          <a:xfrm>
            <a:off x="5799895" y="4563306"/>
            <a:ext cx="2429706" cy="170773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28"/>
          </p:nvPr>
        </p:nvSpPr>
        <p:spPr>
          <a:xfrm>
            <a:off x="2895600" y="4563306"/>
            <a:ext cx="2512020" cy="1707737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-Up: 2 Landscape with 3 Portrai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7"/>
          <p:cNvSpPr>
            <a:spLocks noGrp="1"/>
          </p:cNvSpPr>
          <p:nvPr>
            <p:ph type="pic" sz="quarter" idx="26"/>
          </p:nvPr>
        </p:nvSpPr>
        <p:spPr>
          <a:xfrm>
            <a:off x="529105" y="3124200"/>
            <a:ext cx="2518895" cy="3167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1" name="Rectangle 7"/>
          <p:cNvSpPr>
            <a:spLocks noGrp="1"/>
          </p:cNvSpPr>
          <p:nvPr>
            <p:ph type="pic" sz="quarter" idx="29"/>
          </p:nvPr>
        </p:nvSpPr>
        <p:spPr>
          <a:xfrm>
            <a:off x="511374" y="228601"/>
            <a:ext cx="3829900" cy="2651469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2" name="Rectangle 7"/>
          <p:cNvSpPr>
            <a:spLocks noGrp="1"/>
          </p:cNvSpPr>
          <p:nvPr>
            <p:ph type="pic" sz="quarter" idx="30"/>
          </p:nvPr>
        </p:nvSpPr>
        <p:spPr>
          <a:xfrm>
            <a:off x="4780700" y="228601"/>
            <a:ext cx="3829900" cy="2651469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3" name="Rectangle 7"/>
          <p:cNvSpPr>
            <a:spLocks noGrp="1"/>
          </p:cNvSpPr>
          <p:nvPr>
            <p:ph type="pic" sz="quarter" idx="27"/>
          </p:nvPr>
        </p:nvSpPr>
        <p:spPr>
          <a:xfrm>
            <a:off x="3310405" y="3124200"/>
            <a:ext cx="2518895" cy="3167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4" name="Rectangle 7"/>
          <p:cNvSpPr>
            <a:spLocks noGrp="1"/>
          </p:cNvSpPr>
          <p:nvPr>
            <p:ph type="pic" sz="quarter" idx="28"/>
          </p:nvPr>
        </p:nvSpPr>
        <p:spPr>
          <a:xfrm>
            <a:off x="6091705" y="3124200"/>
            <a:ext cx="2518895" cy="3167033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 Grid with Caption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/>
          <p:nvPr userDrawn="1"/>
        </p:nvSpPr>
        <p:spPr>
          <a:xfrm>
            <a:off x="4648200" y="45582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Text Placeholder 25"/>
          <p:cNvSpPr>
            <a:spLocks noGrp="1"/>
          </p:cNvSpPr>
          <p:nvPr>
            <p:ph type="body" sz="quarter" idx="31" hasCustomPrompt="1"/>
          </p:nvPr>
        </p:nvSpPr>
        <p:spPr>
          <a:xfrm>
            <a:off x="4724400" y="47106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67" name="Text Placeholder 28"/>
          <p:cNvSpPr>
            <a:spLocks noGrp="1"/>
          </p:cNvSpPr>
          <p:nvPr>
            <p:ph type="body" sz="quarter" idx="32" hasCustomPrompt="1"/>
          </p:nvPr>
        </p:nvSpPr>
        <p:spPr>
          <a:xfrm>
            <a:off x="4724400" y="51678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text for the picture to the right</a:t>
            </a:r>
          </a:p>
        </p:txBody>
      </p:sp>
      <p:sp>
        <p:nvSpPr>
          <p:cNvPr id="33" name="Rectangle 32"/>
          <p:cNvSpPr/>
          <p:nvPr userDrawn="1"/>
        </p:nvSpPr>
        <p:spPr>
          <a:xfrm>
            <a:off x="4648200" y="2910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 Placeholder 25"/>
          <p:cNvSpPr>
            <a:spLocks noGrp="1"/>
          </p:cNvSpPr>
          <p:nvPr>
            <p:ph type="body" sz="quarter" idx="19" hasCustomPrompt="1"/>
          </p:nvPr>
        </p:nvSpPr>
        <p:spPr>
          <a:xfrm>
            <a:off x="4724400" y="4434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35" name="Text Placeholder 28"/>
          <p:cNvSpPr>
            <a:spLocks noGrp="1"/>
          </p:cNvSpPr>
          <p:nvPr>
            <p:ph type="body" sz="quarter" idx="20" hasCustomPrompt="1"/>
          </p:nvPr>
        </p:nvSpPr>
        <p:spPr>
          <a:xfrm>
            <a:off x="4724400" y="9006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text for the picture to the right</a:t>
            </a:r>
          </a:p>
        </p:txBody>
      </p:sp>
      <p:sp>
        <p:nvSpPr>
          <p:cNvPr id="27" name="Rectangle 26"/>
          <p:cNvSpPr/>
          <p:nvPr userDrawn="1"/>
        </p:nvSpPr>
        <p:spPr>
          <a:xfrm>
            <a:off x="228600" y="2910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2438400" y="2910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4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6858000" y="2910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4434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9006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text for the picture to the right</a:t>
            </a:r>
          </a:p>
        </p:txBody>
      </p:sp>
      <p:sp>
        <p:nvSpPr>
          <p:cNvPr id="52" name="Rectangle 51"/>
          <p:cNvSpPr/>
          <p:nvPr userDrawn="1"/>
        </p:nvSpPr>
        <p:spPr>
          <a:xfrm>
            <a:off x="2440857" y="24246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Picture Placeholder 11"/>
          <p:cNvSpPr>
            <a:spLocks noGrp="1"/>
          </p:cNvSpPr>
          <p:nvPr>
            <p:ph type="pic" sz="quarter" idx="21"/>
          </p:nvPr>
        </p:nvSpPr>
        <p:spPr>
          <a:xfrm>
            <a:off x="228600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54" name="Picture Placeholder 11"/>
          <p:cNvSpPr>
            <a:spLocks noGrp="1"/>
          </p:cNvSpPr>
          <p:nvPr>
            <p:ph type="pic" sz="quarter" idx="22"/>
          </p:nvPr>
        </p:nvSpPr>
        <p:spPr>
          <a:xfrm>
            <a:off x="4650657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55" name="Text Placeholder 25"/>
          <p:cNvSpPr>
            <a:spLocks noGrp="1"/>
          </p:cNvSpPr>
          <p:nvPr>
            <p:ph type="body" sz="quarter" idx="23" hasCustomPrompt="1"/>
          </p:nvPr>
        </p:nvSpPr>
        <p:spPr>
          <a:xfrm>
            <a:off x="2517057" y="25770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56" name="Text Placeholder 28"/>
          <p:cNvSpPr>
            <a:spLocks noGrp="1"/>
          </p:cNvSpPr>
          <p:nvPr>
            <p:ph type="body" sz="quarter" idx="24" hasCustomPrompt="1"/>
          </p:nvPr>
        </p:nvSpPr>
        <p:spPr>
          <a:xfrm>
            <a:off x="2517057" y="30342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text for the picture to the left</a:t>
            </a:r>
          </a:p>
        </p:txBody>
      </p:sp>
      <p:sp>
        <p:nvSpPr>
          <p:cNvPr id="57" name="Rectangle 56"/>
          <p:cNvSpPr/>
          <p:nvPr userDrawn="1"/>
        </p:nvSpPr>
        <p:spPr>
          <a:xfrm>
            <a:off x="6860457" y="24246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 Placeholder 25"/>
          <p:cNvSpPr>
            <a:spLocks noGrp="1"/>
          </p:cNvSpPr>
          <p:nvPr>
            <p:ph type="body" sz="quarter" idx="25" hasCustomPrompt="1"/>
          </p:nvPr>
        </p:nvSpPr>
        <p:spPr>
          <a:xfrm>
            <a:off x="6936657" y="25770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59" name="Text Placehold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6936657" y="30342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text for the picture to the left</a:t>
            </a:r>
          </a:p>
        </p:txBody>
      </p:sp>
      <p:sp>
        <p:nvSpPr>
          <p:cNvPr id="60" name="Rectangle 59"/>
          <p:cNvSpPr/>
          <p:nvPr userDrawn="1"/>
        </p:nvSpPr>
        <p:spPr>
          <a:xfrm>
            <a:off x="228600" y="4558210"/>
            <a:ext cx="2057400" cy="199499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2435942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62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6855542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63" name="Text Placeholder 25"/>
          <p:cNvSpPr>
            <a:spLocks noGrp="1"/>
          </p:cNvSpPr>
          <p:nvPr>
            <p:ph type="body" sz="quarter" idx="29" hasCustomPrompt="1"/>
          </p:nvPr>
        </p:nvSpPr>
        <p:spPr>
          <a:xfrm>
            <a:off x="304800" y="47106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64" name="Text Placeholder 28"/>
          <p:cNvSpPr>
            <a:spLocks noGrp="1"/>
          </p:cNvSpPr>
          <p:nvPr>
            <p:ph type="body" sz="quarter" idx="30" hasCustomPrompt="1"/>
          </p:nvPr>
        </p:nvSpPr>
        <p:spPr>
          <a:xfrm>
            <a:off x="304800" y="51678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text for the picture to the right</a:t>
            </a:r>
          </a:p>
        </p:txBody>
      </p:sp>
      <p:sp>
        <p:nvSpPr>
          <p:cNvPr id="28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3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31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 Grid with Colored Captions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/>
          <p:cNvSpPr/>
          <p:nvPr userDrawn="1"/>
        </p:nvSpPr>
        <p:spPr>
          <a:xfrm>
            <a:off x="4648200" y="4558210"/>
            <a:ext cx="2057400" cy="199499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 Placeholder 25"/>
          <p:cNvSpPr>
            <a:spLocks noGrp="1"/>
          </p:cNvSpPr>
          <p:nvPr>
            <p:ph type="body" sz="quarter" idx="31" hasCustomPrompt="1"/>
          </p:nvPr>
        </p:nvSpPr>
        <p:spPr>
          <a:xfrm>
            <a:off x="4724400" y="47106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53" name="Text Placeholder 28"/>
          <p:cNvSpPr>
            <a:spLocks noGrp="1"/>
          </p:cNvSpPr>
          <p:nvPr>
            <p:ph type="body" sz="quarter" idx="32" hasCustomPrompt="1"/>
          </p:nvPr>
        </p:nvSpPr>
        <p:spPr>
          <a:xfrm>
            <a:off x="4724400" y="51678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 for the picture to the right</a:t>
            </a:r>
          </a:p>
        </p:txBody>
      </p:sp>
      <p:sp>
        <p:nvSpPr>
          <p:cNvPr id="35" name="Rectangle 34"/>
          <p:cNvSpPr/>
          <p:nvPr userDrawn="1"/>
        </p:nvSpPr>
        <p:spPr>
          <a:xfrm>
            <a:off x="4648200" y="291010"/>
            <a:ext cx="2057400" cy="1994990"/>
          </a:xfrm>
          <a:prstGeom prst="rect">
            <a:avLst/>
          </a:prstGeom>
          <a:solidFill>
            <a:srgbClr val="D9E8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 Placeholder 25"/>
          <p:cNvSpPr>
            <a:spLocks noGrp="1"/>
          </p:cNvSpPr>
          <p:nvPr>
            <p:ph type="body" sz="quarter" idx="19" hasCustomPrompt="1"/>
          </p:nvPr>
        </p:nvSpPr>
        <p:spPr>
          <a:xfrm>
            <a:off x="4724400" y="4434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37" name="Text Placeholder 28"/>
          <p:cNvSpPr>
            <a:spLocks noGrp="1"/>
          </p:cNvSpPr>
          <p:nvPr>
            <p:ph type="body" sz="quarter" idx="20" hasCustomPrompt="1"/>
          </p:nvPr>
        </p:nvSpPr>
        <p:spPr>
          <a:xfrm>
            <a:off x="4724400" y="9006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text for the picture to the right</a:t>
            </a:r>
          </a:p>
        </p:txBody>
      </p:sp>
      <p:sp>
        <p:nvSpPr>
          <p:cNvPr id="30" name="Rectangle 29"/>
          <p:cNvSpPr/>
          <p:nvPr userDrawn="1"/>
        </p:nvSpPr>
        <p:spPr>
          <a:xfrm>
            <a:off x="228600" y="291010"/>
            <a:ext cx="2057400" cy="199499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C7500"/>
              </a:solidFill>
            </a:endParaRPr>
          </a:p>
        </p:txBody>
      </p:sp>
      <p:sp>
        <p:nvSpPr>
          <p:cNvPr id="31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2435942" y="295275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2" name="Picture Placeholder 11"/>
          <p:cNvSpPr>
            <a:spLocks noGrp="1"/>
          </p:cNvSpPr>
          <p:nvPr>
            <p:ph type="pic" sz="quarter" idx="16"/>
          </p:nvPr>
        </p:nvSpPr>
        <p:spPr>
          <a:xfrm>
            <a:off x="6855542" y="2910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33" name="Text Placeholder 25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4434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34" name="Text Placeholder 28"/>
          <p:cNvSpPr>
            <a:spLocks noGrp="1"/>
          </p:cNvSpPr>
          <p:nvPr>
            <p:ph type="body" sz="quarter" idx="18" hasCustomPrompt="1"/>
          </p:nvPr>
        </p:nvSpPr>
        <p:spPr>
          <a:xfrm>
            <a:off x="304800" y="9006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 for the picture to the right</a:t>
            </a:r>
          </a:p>
        </p:txBody>
      </p:sp>
      <p:sp>
        <p:nvSpPr>
          <p:cNvPr id="38" name="Rectangle 37"/>
          <p:cNvSpPr/>
          <p:nvPr userDrawn="1"/>
        </p:nvSpPr>
        <p:spPr>
          <a:xfrm>
            <a:off x="2440857" y="2424610"/>
            <a:ext cx="2057400" cy="199499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Picture Placeholder 11"/>
          <p:cNvSpPr>
            <a:spLocks noGrp="1"/>
          </p:cNvSpPr>
          <p:nvPr>
            <p:ph type="pic" sz="quarter" idx="21"/>
          </p:nvPr>
        </p:nvSpPr>
        <p:spPr>
          <a:xfrm>
            <a:off x="228600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0" name="Picture Placeholder 11"/>
          <p:cNvSpPr>
            <a:spLocks noGrp="1"/>
          </p:cNvSpPr>
          <p:nvPr>
            <p:ph type="pic" sz="quarter" idx="22"/>
          </p:nvPr>
        </p:nvSpPr>
        <p:spPr>
          <a:xfrm>
            <a:off x="4650657" y="24246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1" name="Text Placeholder 25"/>
          <p:cNvSpPr>
            <a:spLocks noGrp="1"/>
          </p:cNvSpPr>
          <p:nvPr>
            <p:ph type="body" sz="quarter" idx="23" hasCustomPrompt="1"/>
          </p:nvPr>
        </p:nvSpPr>
        <p:spPr>
          <a:xfrm>
            <a:off x="2517057" y="25770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42" name="Text Placeholder 28"/>
          <p:cNvSpPr>
            <a:spLocks noGrp="1"/>
          </p:cNvSpPr>
          <p:nvPr>
            <p:ph type="body" sz="quarter" idx="24" hasCustomPrompt="1"/>
          </p:nvPr>
        </p:nvSpPr>
        <p:spPr>
          <a:xfrm>
            <a:off x="2517057" y="30342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 for the picture to the left</a:t>
            </a:r>
          </a:p>
        </p:txBody>
      </p:sp>
      <p:sp>
        <p:nvSpPr>
          <p:cNvPr id="43" name="Rectangle 42"/>
          <p:cNvSpPr/>
          <p:nvPr userDrawn="1"/>
        </p:nvSpPr>
        <p:spPr>
          <a:xfrm>
            <a:off x="6860457" y="2424610"/>
            <a:ext cx="2057400" cy="199499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 Placeholder 25"/>
          <p:cNvSpPr>
            <a:spLocks noGrp="1"/>
          </p:cNvSpPr>
          <p:nvPr>
            <p:ph type="body" sz="quarter" idx="25" hasCustomPrompt="1"/>
          </p:nvPr>
        </p:nvSpPr>
        <p:spPr>
          <a:xfrm>
            <a:off x="6936657" y="25770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45" name="Text Placeholder 28"/>
          <p:cNvSpPr>
            <a:spLocks noGrp="1"/>
          </p:cNvSpPr>
          <p:nvPr>
            <p:ph type="body" sz="quarter" idx="26" hasCustomPrompt="1"/>
          </p:nvPr>
        </p:nvSpPr>
        <p:spPr>
          <a:xfrm>
            <a:off x="6936657" y="30342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text for the picture to the left</a:t>
            </a:r>
          </a:p>
        </p:txBody>
      </p:sp>
      <p:sp>
        <p:nvSpPr>
          <p:cNvPr id="46" name="Rectangle 45"/>
          <p:cNvSpPr/>
          <p:nvPr userDrawn="1"/>
        </p:nvSpPr>
        <p:spPr>
          <a:xfrm>
            <a:off x="228600" y="4558210"/>
            <a:ext cx="2057400" cy="1994990"/>
          </a:xfrm>
          <a:prstGeom prst="rect">
            <a:avLst/>
          </a:prstGeom>
          <a:solidFill>
            <a:srgbClr val="D9E8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Picture Placeholder 11"/>
          <p:cNvSpPr>
            <a:spLocks noGrp="1"/>
          </p:cNvSpPr>
          <p:nvPr>
            <p:ph type="pic" sz="quarter" idx="27"/>
          </p:nvPr>
        </p:nvSpPr>
        <p:spPr>
          <a:xfrm>
            <a:off x="2438400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8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6858000" y="4558210"/>
            <a:ext cx="2059858" cy="1981200"/>
          </a:xfrm>
          <a:solidFill>
            <a:srgbClr val="F0F0F0"/>
          </a:solidFill>
        </p:spPr>
        <p:txBody>
          <a:bodyPr>
            <a:normAutofit/>
          </a:bodyPr>
          <a:lstStyle>
            <a:lvl1pPr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9" name="Text Placeholder 25"/>
          <p:cNvSpPr>
            <a:spLocks noGrp="1"/>
          </p:cNvSpPr>
          <p:nvPr>
            <p:ph type="body" sz="quarter" idx="29" hasCustomPrompt="1"/>
          </p:nvPr>
        </p:nvSpPr>
        <p:spPr>
          <a:xfrm>
            <a:off x="304800" y="4710610"/>
            <a:ext cx="1905000" cy="366889"/>
          </a:xfrm>
        </p:spPr>
        <p:txBody>
          <a:bodyPr>
            <a:normAutofit/>
          </a:bodyPr>
          <a:lstStyle>
            <a:lvl1pPr algn="l">
              <a:buNone/>
              <a:defRPr sz="1600" b="1" baseline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50" name="Text Placeholder 28"/>
          <p:cNvSpPr>
            <a:spLocks noGrp="1"/>
          </p:cNvSpPr>
          <p:nvPr>
            <p:ph type="body" sz="quarter" idx="30" hasCustomPrompt="1"/>
          </p:nvPr>
        </p:nvSpPr>
        <p:spPr>
          <a:xfrm>
            <a:off x="304800" y="5167810"/>
            <a:ext cx="1905000" cy="1247422"/>
          </a:xfrm>
        </p:spPr>
        <p:txBody>
          <a:bodyPr>
            <a:normAutofit/>
          </a:bodyPr>
          <a:lstStyle>
            <a:lvl1pPr marL="0" indent="0" algn="l">
              <a:buNone/>
              <a:defRPr sz="18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text for the picture to the right</a:t>
            </a:r>
          </a:p>
        </p:txBody>
      </p:sp>
      <p:sp>
        <p:nvSpPr>
          <p:cNvPr id="29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4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55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anoramic with Caption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7" name="W¥ل云玗İαЂôÁûÂÚ丫:Pïçtúrê Plå¢éhõlðér 表¥鷗字㌍ 表_W 2"/>
          <p:cNvSpPr>
            <a:spLocks noGrp="1"/>
          </p:cNvSpPr>
          <p:nvPr>
            <p:ph type="pic" sz="quarter" idx="30"/>
          </p:nvPr>
        </p:nvSpPr>
        <p:spPr>
          <a:xfrm>
            <a:off x="466724" y="1371599"/>
            <a:ext cx="8191501" cy="2771776"/>
          </a:xfrm>
          <a:prstGeom prst="rect">
            <a:avLst/>
          </a:prstGeo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8" name="W¥ل云玗İαЂÕØÚáÛ丫:Téxt Plàçèhòlðêr 表¥鷗字㌍_W 3"/>
          <p:cNvSpPr>
            <a:spLocks noGrp="1"/>
          </p:cNvSpPr>
          <p:nvPr>
            <p:ph type="body" sz="quarter" idx="31" hasCustomPrompt="1"/>
          </p:nvPr>
        </p:nvSpPr>
        <p:spPr>
          <a:xfrm>
            <a:off x="457200" y="4343400"/>
            <a:ext cx="8229600" cy="1447800"/>
          </a:xfrm>
          <a:solidFill>
            <a:schemeClr val="bg1"/>
          </a:solidFill>
        </p:spPr>
        <p:txBody>
          <a:bodyPr tIns="91440" rIns="9144" bIns="91440" anchor="t"/>
          <a:lstStyle>
            <a:lvl1pPr marL="0" marR="0" indent="0" algn="l">
              <a:buFontTx/>
              <a:buNone/>
              <a:defRPr sz="180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grpSp>
        <p:nvGrpSpPr>
          <p:cNvPr id="9" name="Group 8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C7500"/>
                </a:solidFill>
              </a:endParaRPr>
            </a:p>
          </p:txBody>
        </p:sp>
        <p:cxnSp>
          <p:nvCxnSpPr>
            <p:cNvPr id="11" name="Straight Connector 10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 smtClean="0"/>
              <a:pPr/>
              <a:t>2/14/18</a:t>
            </a:fld>
            <a:endParaRPr lang="en-US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qua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rot="5400000">
            <a:off x="4301613" y="1966451"/>
            <a:ext cx="540774" cy="914400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C7500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rot="10800000">
            <a:off x="0" y="6858000"/>
            <a:ext cx="9144000" cy="0"/>
          </a:xfrm>
          <a:prstGeom prst="line">
            <a:avLst/>
          </a:prstGeom>
          <a:ln w="50800">
            <a:solidFill>
              <a:srgbClr val="FC7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 userDrawn="1"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 smtClean="0"/>
              <a:pPr/>
              <a:t>2/14/18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 userDrawn="1"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W¥ل云玗İαЂôÁûÂÚ丫:Pïçtúrê Plå¢éhõlðér 表¥鷗字㌍ 表_W 3"/>
          <p:cNvSpPr>
            <a:spLocks noGrp="1" noChangeAspect="1"/>
          </p:cNvSpPr>
          <p:nvPr userDrawn="1">
            <p:ph type="pic" sz="quarter" idx="13"/>
          </p:nvPr>
        </p:nvSpPr>
        <p:spPr>
          <a:xfrm>
            <a:off x="2974073" y="609600"/>
            <a:ext cx="3198127" cy="32004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0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/>
              <a:t>Drag picture to placeholder or click icon to add</a:t>
            </a:r>
            <a:endParaRPr lang="en-US" sz="2400" i="0" dirty="0"/>
          </a:p>
        </p:txBody>
      </p:sp>
      <p:sp>
        <p:nvSpPr>
          <p:cNvPr id="7" name="W¥ل云玗İαЂÕØÚáÛ丫:Téxt Plàçèhòlðêr 表¥鷗字㌍_W 6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2971800" y="4038600"/>
            <a:ext cx="3200400" cy="1600200"/>
          </a:xfrm>
        </p:spPr>
        <p:txBody>
          <a:bodyPr tIns="91440" rIns="9144" bIns="91440" anchor="t"/>
          <a:lstStyle>
            <a:lvl1pPr marL="0" marR="0" indent="0" algn="l">
              <a:buFontTx/>
              <a:buNone/>
              <a:defRPr sz="1800" i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rait with Caption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/>
          </p:cNvSpPr>
          <p:nvPr>
            <p:ph type="pic" sz="quarter" idx="13"/>
          </p:nvPr>
        </p:nvSpPr>
        <p:spPr>
          <a:xfrm>
            <a:off x="645701" y="290540"/>
            <a:ext cx="4307299" cy="572926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i="0"/>
              <a:t>Drag picture to placeholder or click icon to add</a:t>
            </a:r>
            <a:endParaRPr lang="en-US" i="0" dirty="0"/>
          </a:p>
        </p:txBody>
      </p:sp>
      <p:sp>
        <p:nvSpPr>
          <p:cNvPr id="10" name="Rectangle 6"/>
          <p:cNvSpPr>
            <a:spLocks noGrp="1"/>
          </p:cNvSpPr>
          <p:nvPr>
            <p:ph type="body" sz="quarter" idx="14" hasCustomPrompt="1"/>
          </p:nvPr>
        </p:nvSpPr>
        <p:spPr>
          <a:xfrm>
            <a:off x="5343525" y="2859716"/>
            <a:ext cx="3181350" cy="3181350"/>
          </a:xfrm>
        </p:spPr>
        <p:txBody>
          <a:bodyPr tIns="91440" bIns="91440" anchor="b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grpSp>
        <p:nvGrpSpPr>
          <p:cNvPr id="13" name="Group 12"/>
          <p:cNvGrpSpPr/>
          <p:nvPr userDrawn="1"/>
        </p:nvGrpSpPr>
        <p:grpSpPr>
          <a:xfrm rot="5400000">
            <a:off x="4277032" y="1991032"/>
            <a:ext cx="589936" cy="9144000"/>
            <a:chOff x="8524568" y="0"/>
            <a:chExt cx="589936" cy="6858000"/>
          </a:xfrm>
        </p:grpSpPr>
        <p:sp>
          <p:nvSpPr>
            <p:cNvPr id="14" name="Rectangle 13"/>
            <p:cNvSpPr/>
            <p:nvPr userDrawn="1"/>
          </p:nvSpPr>
          <p:spPr>
            <a:xfrm>
              <a:off x="8524568" y="0"/>
              <a:ext cx="540774" cy="6858000"/>
            </a:xfrm>
            <a:prstGeom prst="rect">
              <a:avLst/>
            </a:prstGeom>
            <a:solidFill>
              <a:srgbClr val="FC75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C7500"/>
                </a:solidFill>
              </a:endParaRPr>
            </a:p>
          </p:txBody>
        </p:sp>
        <p:cxnSp>
          <p:nvCxnSpPr>
            <p:cNvPr id="15" name="Straight Connector 14"/>
            <p:cNvCxnSpPr/>
            <p:nvPr userDrawn="1"/>
          </p:nvCxnSpPr>
          <p:spPr>
            <a:xfrm rot="5400000">
              <a:off x="5685504" y="3429000"/>
              <a:ext cx="6858000" cy="0"/>
            </a:xfrm>
            <a:prstGeom prst="line">
              <a:avLst/>
            </a:prstGeom>
            <a:ln w="50800">
              <a:solidFill>
                <a:srgbClr val="FC75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 smtClean="0"/>
              <a:pPr/>
              <a:t>2/14/18</a:t>
            </a:fld>
            <a:endParaRPr lang="en-US" dirty="0"/>
          </a:p>
        </p:txBody>
      </p: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096000"/>
            <a:ext cx="85344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534400" cy="6096000"/>
          </a:xfrm>
        </p:spPr>
        <p:txBody>
          <a:bodyPr/>
          <a:lstStyle>
            <a:lvl1pPr algn="ctr">
              <a:buNone/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6172200"/>
            <a:ext cx="8229600" cy="571500"/>
          </a:xfrm>
        </p:spPr>
        <p:txBody>
          <a:bodyPr>
            <a:noAutofit/>
          </a:bodyPr>
          <a:lstStyle>
            <a:lvl1pPr algn="l">
              <a:defRPr sz="36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Photo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ED2B4-868F-4681-9E70-FF7ECCDC67D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6"/>
          <p:cNvSpPr>
            <a:spLocks noGrp="1" noChangeAspect="1"/>
          </p:cNvSpPr>
          <p:nvPr>
            <p:ph type="pic" sz="quarter" idx="13"/>
          </p:nvPr>
        </p:nvSpPr>
        <p:spPr>
          <a:xfrm>
            <a:off x="0" y="0"/>
            <a:ext cx="9144000" cy="6858000"/>
          </a:xfrm>
          <a:noFill/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>
              <a:buFontTx/>
              <a:buNone/>
            </a:pPr>
            <a:r>
              <a:rPr lang="en-US" i="0"/>
              <a:t>Drag picture to placeholder or click icon to add</a:t>
            </a:r>
            <a:endParaRPr lang="en-US" i="0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105400" y="5257800"/>
            <a:ext cx="4038600" cy="505047"/>
          </a:xfrm>
          <a:solidFill>
            <a:schemeClr val="tx1">
              <a:alpha val="46000"/>
            </a:schemeClr>
          </a:solidFill>
        </p:spPr>
        <p:txBody>
          <a:bodyPr>
            <a:normAutofit/>
          </a:bodyPr>
          <a:lstStyle>
            <a:lvl1pPr>
              <a:buNone/>
              <a:defRPr sz="2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Col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bum Section with 3 Portrai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Grp="1"/>
          </p:cNvSpPr>
          <p:nvPr>
            <p:ph type="title" hasCustomPrompt="1"/>
          </p:nvPr>
        </p:nvSpPr>
        <p:spPr>
          <a:xfrm>
            <a:off x="457200" y="3390900"/>
            <a:ext cx="7781730" cy="990600"/>
          </a:xfrm>
        </p:spPr>
        <p:txBody>
          <a:bodyPr vert="horz" bIns="0" anchor="b" anchorCtr="0">
            <a:normAutofit/>
          </a:bodyPr>
          <a:lstStyle>
            <a:lvl1pPr>
              <a:defRPr sz="4400" b="1" baseline="0">
                <a:solidFill>
                  <a:srgbClr val="FC7500"/>
                </a:solidFill>
              </a:defRPr>
            </a:lvl1pPr>
            <a:extLst/>
          </a:lstStyle>
          <a:p>
            <a:r>
              <a:rPr lang="en-US" dirty="0"/>
              <a:t>Click to add section title</a:t>
            </a:r>
          </a:p>
        </p:txBody>
      </p:sp>
      <p:sp>
        <p:nvSpPr>
          <p:cNvPr id="9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457200" y="4572000"/>
            <a:ext cx="7772400" cy="838200"/>
          </a:xfrm>
        </p:spPr>
        <p:txBody>
          <a:bodyPr vert="horz" tIns="0"/>
          <a:lstStyle>
            <a:lvl1pPr algn="ctr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extLst/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10" name="Rectangle 6"/>
          <p:cNvSpPr>
            <a:spLocks noGrp="1"/>
          </p:cNvSpPr>
          <p:nvPr>
            <p:ph type="pic" sz="quarter" idx="11"/>
          </p:nvPr>
        </p:nvSpPr>
        <p:spPr>
          <a:xfrm>
            <a:off x="490868" y="807195"/>
            <a:ext cx="22860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algn="ctr">
              <a:buFontTx/>
              <a:buNone/>
            </a:pPr>
            <a:r>
              <a:rPr lang="en-US" sz="2000"/>
              <a:t>Drag picture to placeholder or click icon to add</a:t>
            </a:r>
            <a:endParaRPr lang="en-US" sz="2000" dirty="0"/>
          </a:p>
        </p:txBody>
      </p:sp>
      <p:sp>
        <p:nvSpPr>
          <p:cNvPr id="11" name="Rectangle 6"/>
          <p:cNvSpPr>
            <a:spLocks noGrp="1"/>
          </p:cNvSpPr>
          <p:nvPr>
            <p:ph type="pic" sz="quarter" idx="15"/>
          </p:nvPr>
        </p:nvSpPr>
        <p:spPr>
          <a:xfrm>
            <a:off x="3179134" y="807195"/>
            <a:ext cx="22860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algn="ctr">
              <a:buFontTx/>
              <a:buNone/>
            </a:pPr>
            <a:r>
              <a:rPr lang="en-US" sz="2000"/>
              <a:t>Drag picture to placeholder or click icon to add</a:t>
            </a:r>
            <a:endParaRPr lang="en-US" sz="2000" dirty="0"/>
          </a:p>
        </p:txBody>
      </p:sp>
      <p:sp>
        <p:nvSpPr>
          <p:cNvPr id="12" name="Rectangle 6"/>
          <p:cNvSpPr>
            <a:spLocks noGrp="1"/>
          </p:cNvSpPr>
          <p:nvPr>
            <p:ph type="pic" sz="quarter" idx="16"/>
          </p:nvPr>
        </p:nvSpPr>
        <p:spPr>
          <a:xfrm>
            <a:off x="5867400" y="807195"/>
            <a:ext cx="2286000" cy="2286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0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algn="ctr">
              <a:buFontTx/>
              <a:buNone/>
            </a:pPr>
            <a:r>
              <a:rPr lang="en-US" sz="2000"/>
              <a:t>Drag picture to placeholder or click icon to add</a:t>
            </a:r>
            <a:endParaRPr lang="en-US" sz="2000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 userDrawn="1"/>
        </p:nvSpPr>
        <p:spPr>
          <a:xfrm>
            <a:off x="8524568" y="0"/>
            <a:ext cx="540774" cy="6858000"/>
          </a:xfrm>
          <a:prstGeom prst="rect">
            <a:avLst/>
          </a:prstGeom>
          <a:solidFill>
            <a:srgbClr val="91BED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C7500"/>
              </a:solidFill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rot="5400000">
            <a:off x="5693734" y="3429000"/>
            <a:ext cx="6858000" cy="0"/>
          </a:xfrm>
          <a:prstGeom prst="line">
            <a:avLst/>
          </a:prstGeom>
          <a:ln w="50800">
            <a:solidFill>
              <a:srgbClr val="91BED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with Transparent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9"/>
          <p:cNvSpPr>
            <a:spLocks noGrp="1" noChangeAspect="1"/>
          </p:cNvSpPr>
          <p:nvPr>
            <p:ph type="pic" sz="quarter" idx="14"/>
          </p:nvPr>
        </p:nvSpPr>
        <p:spPr>
          <a:xfrm>
            <a:off x="1143000" y="762000"/>
            <a:ext cx="6299200" cy="47244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i="0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1170166" y="5669280"/>
            <a:ext cx="6297434" cy="731520"/>
          </a:xfrm>
          <a:prstGeom prst="rect">
            <a:avLst/>
          </a:prstGeom>
          <a:noFill/>
          <a:ln w="38100">
            <a:solidFill>
              <a:schemeClr val="tx1">
                <a:lumMod val="95000"/>
                <a:lumOff val="5000"/>
                <a:alpha val="54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6" hasCustomPrompt="1"/>
          </p:nvPr>
        </p:nvSpPr>
        <p:spPr>
          <a:xfrm>
            <a:off x="1219199" y="5715000"/>
            <a:ext cx="6191693" cy="632637"/>
          </a:xfrm>
          <a:solidFill>
            <a:schemeClr val="tx1">
              <a:alpha val="35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en-US" sz="3000" b="1" kern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4800600"/>
            <a:ext cx="5486400" cy="566738"/>
          </a:xfrm>
          <a:solidFill>
            <a:srgbClr val="FC7500"/>
          </a:solidFill>
        </p:spPr>
        <p:txBody>
          <a:bodyPr anchor="b"/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76400" y="612775"/>
            <a:ext cx="5486400" cy="4114800"/>
          </a:xfrm>
          <a:solidFill>
            <a:schemeClr val="bg1">
              <a:lumMod val="95000"/>
            </a:schemeClr>
          </a:solidFill>
        </p:spPr>
        <p:txBody>
          <a:bodyPr/>
          <a:lstStyle>
            <a:lvl1pPr marL="0" indent="0" algn="ctr"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6400" y="5443538"/>
            <a:ext cx="5486400" cy="804862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9"/>
          <p:cNvSpPr>
            <a:spLocks noGrp="1" noChangeAspect="1"/>
          </p:cNvSpPr>
          <p:nvPr>
            <p:ph type="pic" sz="quarter" idx="14"/>
          </p:nvPr>
        </p:nvSpPr>
        <p:spPr>
          <a:xfrm>
            <a:off x="1244600" y="304800"/>
            <a:ext cx="6299200" cy="4724400"/>
          </a:xfrm>
          <a:solidFill>
            <a:schemeClr val="bg1">
              <a:lumMod val="95000"/>
            </a:schemeClr>
          </a:solidFill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lang="en-US" sz="2800" i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i="0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57200" y="5181600"/>
            <a:ext cx="7848600" cy="457200"/>
          </a:xfrm>
        </p:spPr>
        <p:txBody>
          <a:bodyPr>
            <a:normAutofit/>
          </a:bodyPr>
          <a:lstStyle>
            <a:lvl1pPr>
              <a:buNone/>
              <a:defRPr sz="2400" b="1" baseline="0">
                <a:solidFill>
                  <a:srgbClr val="FC7500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6" hasCustomPrompt="1"/>
          </p:nvPr>
        </p:nvSpPr>
        <p:spPr>
          <a:xfrm>
            <a:off x="457200" y="5715000"/>
            <a:ext cx="7848600" cy="685800"/>
          </a:xfrm>
        </p:spPr>
        <p:txBody>
          <a:bodyPr>
            <a:noAutofit/>
          </a:bodyPr>
          <a:lstStyle>
            <a:lvl1pPr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ndscape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477079" y="228600"/>
            <a:ext cx="8189844" cy="6172200"/>
          </a:xfrm>
          <a:prstGeom prst="rect">
            <a:avLst/>
          </a:prstGeom>
          <a:noFill/>
          <a:ln w="117475" cmpd="thinThick">
            <a:solidFill>
              <a:srgbClr val="FC7500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9"/>
          <p:cNvSpPr>
            <a:spLocks noGrp="1" noChangeAspect="1"/>
          </p:cNvSpPr>
          <p:nvPr>
            <p:ph type="pic" sz="quarter" idx="13"/>
          </p:nvPr>
        </p:nvSpPr>
        <p:spPr>
          <a:xfrm>
            <a:off x="551994" y="299695"/>
            <a:ext cx="8040013" cy="6030010"/>
          </a:xfrm>
          <a:solidFill>
            <a:schemeClr val="bg1"/>
          </a:solidFill>
          <a:ln w="57150">
            <a:noFill/>
          </a:ln>
          <a:effectLst/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lang="en-US" sz="2400" i="0" kern="1200" dirty="0">
                <a:solidFill>
                  <a:srgbClr val="FC7500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i="0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553200"/>
            <a:ext cx="21336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ndscape with Title">
    <p:bg>
      <p:bgPr>
        <a:solidFill>
          <a:srgbClr val="91BE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804047" cy="68580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FEED2B4-868F-4681-9E70-FF7ECCDC67D4}" type="datetimeFigureOut">
              <a:rPr lang="en-US" smtClean="0"/>
              <a:pPr/>
              <a:t>2/14/18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0F88FF4-1BD9-4AA8-B980-C7776087ABA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9"/>
          <p:cNvSpPr>
            <a:spLocks noGrp="1" noChangeAspect="1"/>
          </p:cNvSpPr>
          <p:nvPr>
            <p:ph type="pic" sz="quarter" idx="13"/>
          </p:nvPr>
        </p:nvSpPr>
        <p:spPr>
          <a:xfrm>
            <a:off x="533400" y="370790"/>
            <a:ext cx="8040013" cy="603001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342900" marR="0" indent="-342900" algn="ctr" defTabSz="914400" rtl="0" eaLnBrk="1" latinLnBrk="0" hangingPunct="1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  <a:defRPr lang="en-US" sz="2400" i="0" kern="1200" dirty="0">
                <a:solidFill>
                  <a:srgbClr val="FC7500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Drag picture to placeholder or click icon to add</a:t>
            </a:r>
            <a:endParaRPr lang="en-US" i="0" dirty="0"/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5105400" y="5257800"/>
            <a:ext cx="4038600" cy="505047"/>
          </a:xfrm>
          <a:solidFill>
            <a:schemeClr val="tx1">
              <a:alpha val="46000"/>
            </a:schemeClr>
          </a:solidFill>
        </p:spPr>
        <p:txBody>
          <a:bodyPr>
            <a:normAutofit/>
          </a:bodyPr>
          <a:lstStyle>
            <a:lvl1pPr>
              <a:buNone/>
              <a:defRPr sz="28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Up Portrait with Captions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"/>
          <p:cNvSpPr>
            <a:spLocks noGrp="1" noChangeAspect="1"/>
          </p:cNvSpPr>
          <p:nvPr>
            <p:ph type="pic" sz="quarter" idx="13"/>
          </p:nvPr>
        </p:nvSpPr>
        <p:spPr>
          <a:xfrm>
            <a:off x="4512497" y="381000"/>
            <a:ext cx="3431353" cy="4575141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1588" algn="ctr" defTabSz="914400" rtl="0" eaLnBrk="1" latinLnBrk="0" hangingPunct="1">
              <a:spcBef>
                <a:spcPct val="20000"/>
              </a:spcBef>
              <a:buFontTx/>
              <a:buNone/>
              <a:defRPr lang="en-US" sz="2400" i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/>
              <a:t>Drag picture to placeholder or click icon to add</a:t>
            </a:r>
            <a:endParaRPr lang="en-US" sz="2400" i="0" dirty="0"/>
          </a:p>
        </p:txBody>
      </p:sp>
      <p:sp>
        <p:nvSpPr>
          <p:cNvPr id="7" name="Rectangle 8"/>
          <p:cNvSpPr>
            <a:spLocks noGrp="1" noChangeAspect="1"/>
          </p:cNvSpPr>
          <p:nvPr>
            <p:ph type="pic" sz="quarter" idx="14"/>
          </p:nvPr>
        </p:nvSpPr>
        <p:spPr>
          <a:xfrm>
            <a:off x="857250" y="381000"/>
            <a:ext cx="3429000" cy="4572000"/>
          </a:xfrm>
          <a:solidFill>
            <a:srgbClr val="F0F0F0"/>
          </a:solidFill>
          <a:ln w="57150">
            <a:solidFill>
              <a:schemeClr val="bg1"/>
            </a:solidFill>
          </a:ln>
          <a:effectLst>
            <a:outerShdw dist="38100" dir="2700000" algn="tl" rotWithShape="0">
              <a:prstClr val="black">
                <a:alpha val="17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marR="0" indent="0" algn="ctr" defTabSz="914400" rtl="0" eaLnBrk="1" latinLnBrk="0" hangingPunct="1">
              <a:spcBef>
                <a:spcPct val="20000"/>
              </a:spcBef>
              <a:buFontTx/>
              <a:buNone/>
              <a:defRPr lang="en-US" sz="24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/>
              <a:t>Drag picture to placeholder or click icon to add</a:t>
            </a:r>
            <a:endParaRPr lang="en-US" sz="2400" i="0" dirty="0"/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838200" y="5181600"/>
            <a:ext cx="3476626" cy="1066800"/>
          </a:xfrm>
        </p:spPr>
        <p:txBody>
          <a:bodyPr lIns="91440" rIns="9144" anchor="t" anchorCtr="0">
            <a:noAutofit/>
          </a:bodyPr>
          <a:lstStyle>
            <a:lvl1pPr marL="0" marR="0" indent="0" algn="ctr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9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4505324" y="5181600"/>
            <a:ext cx="3476625" cy="1066800"/>
          </a:xfrm>
        </p:spPr>
        <p:txBody>
          <a:bodyPr lIns="91440" rIns="9144" anchor="t" anchorCtr="0">
            <a:noAutofit/>
          </a:bodyPr>
          <a:lstStyle>
            <a:lvl1pPr marL="0" marR="0" indent="0" algn="ctr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53200"/>
            <a:ext cx="2133600" cy="304800"/>
          </a:xfrm>
        </p:spPr>
        <p:txBody>
          <a:bodyPr/>
          <a:lstStyle/>
          <a:p>
            <a:fld id="{EFEED2B4-868F-4681-9E70-FF7ECCDC67D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553200"/>
            <a:ext cx="2895600" cy="3048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48400" y="6553200"/>
            <a:ext cx="2057400" cy="304800"/>
          </a:xfrm>
        </p:spPr>
        <p:txBody>
          <a:bodyPr/>
          <a:lstStyle/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30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53200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ED2B4-868F-4681-9E70-FF7ECCDC67D4}" type="datetimeFigureOut">
              <a:rPr lang="en-US" smtClean="0"/>
              <a:t>2/14/18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53200"/>
            <a:ext cx="2895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3200"/>
            <a:ext cx="213360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F88FF4-1BD9-4AA8-B980-C7776087ABA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532519" y="0"/>
            <a:ext cx="540774" cy="6858000"/>
          </a:xfrm>
          <a:prstGeom prst="rect">
            <a:avLst/>
          </a:prstGeom>
          <a:solidFill>
            <a:srgbClr val="FC7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C75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 rot="5400000">
            <a:off x="5693455" y="3429000"/>
            <a:ext cx="6858000" cy="0"/>
          </a:xfrm>
          <a:prstGeom prst="line">
            <a:avLst/>
          </a:prstGeom>
          <a:ln w="50800">
            <a:solidFill>
              <a:srgbClr val="FC75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1" r:id="rId3"/>
    <p:sldLayoutId id="2147483676" r:id="rId4"/>
    <p:sldLayoutId id="2147483657" r:id="rId5"/>
    <p:sldLayoutId id="2147483655" r:id="rId6"/>
    <p:sldLayoutId id="2147483674" r:id="rId7"/>
    <p:sldLayoutId id="2147483675" r:id="rId8"/>
    <p:sldLayoutId id="2147483670" r:id="rId9"/>
    <p:sldLayoutId id="2147483671" r:id="rId10"/>
    <p:sldLayoutId id="2147483679" r:id="rId11"/>
    <p:sldLayoutId id="2147483680" r:id="rId12"/>
    <p:sldLayoutId id="2147483672" r:id="rId13"/>
    <p:sldLayoutId id="2147483673" r:id="rId14"/>
    <p:sldLayoutId id="2147483650" r:id="rId15"/>
    <p:sldLayoutId id="2147483667" r:id="rId16"/>
    <p:sldLayoutId id="2147483668" r:id="rId17"/>
    <p:sldLayoutId id="2147483666" r:id="rId18"/>
    <p:sldLayoutId id="2147483664" r:id="rId19"/>
    <p:sldLayoutId id="2147483663" r:id="rId20"/>
    <p:sldLayoutId id="2147483653" r:id="rId21"/>
    <p:sldLayoutId id="2147483652" r:id="rId22"/>
    <p:sldLayoutId id="2147483660" r:id="rId23"/>
    <p:sldLayoutId id="2147483658" r:id="rId24"/>
    <p:sldLayoutId id="2147483665" r:id="rId25"/>
    <p:sldLayoutId id="2147483669" r:id="rId26"/>
    <p:sldLayoutId id="2147483654" r:id="rId27"/>
    <p:sldLayoutId id="2147483656" r:id="rId28"/>
    <p:sldLayoutId id="2147483684" r:id="rId2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moodle.hokusei.ac.jp/mod/reactforum/discuss.php?d=6" TargetMode="External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hyperlink" Target="https://moodle.hokusei.ac.jp/mod/reactforum/view.php?id=158859" TargetMode="External"/><Relationship Id="rId5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moodle.hokusei.ac.jp/mod/reactforum/discuss.php?d=11" TargetMode="External"/><Relationship Id="rId3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moodle.hokusei.ac.jp/mod/reactforum/discuss.php?d=12" TargetMode="External"/><Relationship Id="rId3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n.wikipedia.org/wiki/Facebook_like_button" TargetMode="External"/><Relationship Id="rId3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7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48200" y="4876800"/>
            <a:ext cx="4114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/>
              <a:t>Matt Cotter</a:t>
            </a:r>
          </a:p>
          <a:p>
            <a:pPr algn="ctr"/>
            <a:r>
              <a:rPr lang="en-US" sz="2400" dirty="0"/>
              <a:t>Hokusei Gakuen University </a:t>
            </a:r>
          </a:p>
          <a:p>
            <a:pPr algn="ctr"/>
            <a:r>
              <a:rPr lang="en-US" sz="2400" dirty="0"/>
              <a:t>Junior College </a:t>
            </a:r>
          </a:p>
          <a:p>
            <a:pPr algn="ctr"/>
            <a:r>
              <a:rPr lang="en-US" sz="2400" dirty="0"/>
              <a:t>English Department</a:t>
            </a:r>
          </a:p>
        </p:txBody>
      </p:sp>
      <p:sp>
        <p:nvSpPr>
          <p:cNvPr id="6" name="Text Placeholder 1"/>
          <p:cNvSpPr txBox="1">
            <a:spLocks/>
          </p:cNvSpPr>
          <p:nvPr/>
        </p:nvSpPr>
        <p:spPr>
          <a:xfrm>
            <a:off x="457200" y="2623890"/>
            <a:ext cx="7962899" cy="1295400"/>
          </a:xfrm>
          <a:prstGeom prst="rect">
            <a:avLst/>
          </a:prstGeom>
          <a:noFill/>
          <a:ln w="38100" cmpd="dbl">
            <a:noFill/>
          </a:ln>
        </p:spPr>
        <p:txBody>
          <a:bodyPr vert="horz" lIns="91440" tIns="137160" rIns="91440" bIns="45720" rtlCol="0" anchor="ctr" anchorCtr="0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600" dirty="0">
                <a:solidFill>
                  <a:srgbClr val="FC7500"/>
                </a:solidFill>
              </a:rPr>
              <a:t>ReactForum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857" y="2141630"/>
            <a:ext cx="7861322" cy="1460718"/>
          </a:xfrm>
          <a:prstGeom prst="rect">
            <a:avLst/>
          </a:prstGeom>
        </p:spPr>
      </p:pic>
      <p:sp>
        <p:nvSpPr>
          <p:cNvPr id="11" name="Text Placeholder 1"/>
          <p:cNvSpPr txBox="1">
            <a:spLocks/>
          </p:cNvSpPr>
          <p:nvPr/>
        </p:nvSpPr>
        <p:spPr>
          <a:xfrm>
            <a:off x="468521" y="3436908"/>
            <a:ext cx="7962899" cy="1295400"/>
          </a:xfrm>
          <a:prstGeom prst="rect">
            <a:avLst/>
          </a:prstGeom>
          <a:noFill/>
          <a:ln w="38100" cmpd="dbl">
            <a:noFill/>
          </a:ln>
        </p:spPr>
        <p:txBody>
          <a:bodyPr vert="horz" lIns="91440" tIns="137160" rIns="91440" bIns="45720" rtlCol="0" anchor="ctr" anchorCtr="0">
            <a:noAutofit/>
          </a:bodyPr>
          <a:lstStyle>
            <a:lvl1pPr marL="342900" indent="-34290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b="1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600">
                <a:solidFill>
                  <a:srgbClr val="FC7500"/>
                </a:solidFill>
              </a:rPr>
              <a:t>Thank You!! </a:t>
            </a:r>
            <a:endParaRPr lang="en-US" sz="9600" dirty="0">
              <a:solidFill>
                <a:srgbClr val="FC750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B214A08F-A220-3A44-974B-F4BFCFC2E39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230028"/>
            <a:ext cx="6806787" cy="16117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57" y="5257800"/>
            <a:ext cx="1327150" cy="1230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053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 txBox="1">
            <a:spLocks/>
          </p:cNvSpPr>
          <p:nvPr/>
        </p:nvSpPr>
        <p:spPr>
          <a:xfrm>
            <a:off x="0" y="152400"/>
            <a:ext cx="2399438" cy="56513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cap="none" dirty="0">
                <a:solidFill>
                  <a:srgbClr val="F25F29"/>
                </a:solidFill>
              </a:rPr>
              <a:t>Settings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14401"/>
            <a:ext cx="6934200" cy="4953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0" y="4310249"/>
            <a:ext cx="6096000" cy="2286000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4724400" y="2209800"/>
            <a:ext cx="3429000" cy="1285636"/>
            <a:chOff x="311365" y="4858791"/>
            <a:chExt cx="3352799" cy="699033"/>
          </a:xfrm>
        </p:grpSpPr>
        <p:sp>
          <p:nvSpPr>
            <p:cNvPr id="22" name="Rounded Rectangular Callout 21"/>
            <p:cNvSpPr/>
            <p:nvPr/>
          </p:nvSpPr>
          <p:spPr>
            <a:xfrm>
              <a:off x="311365" y="4858791"/>
              <a:ext cx="3352799" cy="699033"/>
            </a:xfrm>
            <a:prstGeom prst="wedgeRoundRectCallout">
              <a:avLst>
                <a:gd name="adj1" fmla="val -127084"/>
                <a:gd name="adj2" fmla="val 137475"/>
                <a:gd name="adj3" fmla="val 16667"/>
              </a:avLst>
            </a:prstGeom>
            <a:solidFill>
              <a:srgbClr val="FC7500"/>
            </a:solidFill>
            <a:ln>
              <a:solidFill>
                <a:srgbClr val="FC7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24323" y="4951646"/>
              <a:ext cx="3244643" cy="4518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/>
                <a:t>Buttons can be made</a:t>
              </a:r>
            </a:p>
            <a:p>
              <a:pPr algn="ctr"/>
              <a:r>
                <a:rPr lang="en-US" sz="2400" dirty="0"/>
                <a:t>using </a:t>
              </a:r>
              <a:r>
                <a:rPr lang="en-US" sz="2400" b="1" i="1" dirty="0" smtClean="0"/>
                <a:t>images</a:t>
              </a:r>
              <a:endParaRPr lang="en-US" sz="2400" dirty="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876800" y="4051272"/>
            <a:ext cx="3245483" cy="1317938"/>
            <a:chOff x="168144" y="4863567"/>
            <a:chExt cx="3413097" cy="892974"/>
          </a:xfrm>
        </p:grpSpPr>
        <p:sp>
          <p:nvSpPr>
            <p:cNvPr id="11" name="Rounded Rectangular Callout 10"/>
            <p:cNvSpPr/>
            <p:nvPr/>
          </p:nvSpPr>
          <p:spPr>
            <a:xfrm>
              <a:off x="168144" y="4863567"/>
              <a:ext cx="3413097" cy="699033"/>
            </a:xfrm>
            <a:prstGeom prst="wedgeRoundRectCallout">
              <a:avLst>
                <a:gd name="adj1" fmla="val -63778"/>
                <a:gd name="adj2" fmla="val 149254"/>
                <a:gd name="adj3" fmla="val 16667"/>
              </a:avLst>
            </a:prstGeom>
            <a:solidFill>
              <a:srgbClr val="FC7500"/>
            </a:solidFill>
            <a:ln>
              <a:solidFill>
                <a:srgbClr val="FC7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83755" y="4943253"/>
              <a:ext cx="3266657" cy="8132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Drag </a:t>
              </a:r>
              <a:r>
                <a:rPr lang="en-US" sz="2400" b="1" i="1" dirty="0"/>
                <a:t>‘images’</a:t>
              </a:r>
              <a:r>
                <a:rPr lang="en-US" sz="2400" dirty="0"/>
                <a:t> here</a:t>
              </a:r>
            </a:p>
            <a:p>
              <a:r>
                <a:rPr lang="en-US" sz="2400" dirty="0"/>
                <a:t>(Automatically </a:t>
              </a:r>
              <a:r>
                <a:rPr lang="en-US" sz="2400" dirty="0" smtClean="0"/>
                <a:t>resizing)</a:t>
              </a:r>
              <a:endParaRPr lang="en-US" sz="2400" dirty="0"/>
            </a:p>
            <a:p>
              <a:r>
                <a:rPr lang="en-US" sz="2400" dirty="0"/>
                <a:t> 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644233" y="4787024"/>
            <a:ext cx="2265507" cy="1524000"/>
            <a:chOff x="168144" y="4863567"/>
            <a:chExt cx="3501596" cy="699033"/>
          </a:xfrm>
        </p:grpSpPr>
        <p:sp>
          <p:nvSpPr>
            <p:cNvPr id="14" name="Rounded Rectangular Callout 13"/>
            <p:cNvSpPr/>
            <p:nvPr/>
          </p:nvSpPr>
          <p:spPr>
            <a:xfrm>
              <a:off x="168144" y="4863567"/>
              <a:ext cx="3413097" cy="699033"/>
            </a:xfrm>
            <a:prstGeom prst="wedgeRoundRectCallout">
              <a:avLst>
                <a:gd name="adj1" fmla="val -151156"/>
                <a:gd name="adj2" fmla="val -25720"/>
                <a:gd name="adj3" fmla="val 16667"/>
              </a:avLst>
            </a:prstGeom>
            <a:solidFill>
              <a:srgbClr val="FC7500"/>
            </a:solidFill>
            <a:ln>
              <a:solidFill>
                <a:srgbClr val="FC7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74998" y="5021461"/>
              <a:ext cx="3294742" cy="38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/>
                <a:t>‘Image’ </a:t>
              </a:r>
              <a:r>
                <a:rPr lang="en-US" sz="2400" dirty="0"/>
                <a:t>button </a:t>
              </a:r>
            </a:p>
            <a:p>
              <a:r>
                <a:rPr lang="en-US" sz="2400" dirty="0"/>
                <a:t>examples 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200400" y="148768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dirty="0" smtClean="0"/>
              <a:t>‘Image’</a:t>
            </a:r>
            <a:r>
              <a:rPr lang="en-US" sz="3600" dirty="0" smtClean="0"/>
              <a:t> Buttons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770670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 txBox="1">
            <a:spLocks/>
          </p:cNvSpPr>
          <p:nvPr/>
        </p:nvSpPr>
        <p:spPr>
          <a:xfrm>
            <a:off x="16565" y="152400"/>
            <a:ext cx="2568323" cy="56513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cap="none" dirty="0">
                <a:solidFill>
                  <a:srgbClr val="F25F29"/>
                </a:solidFill>
              </a:rPr>
              <a:t>Settings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371600"/>
            <a:ext cx="5632367" cy="2800362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855835" y="4648200"/>
            <a:ext cx="5765159" cy="1600200"/>
            <a:chOff x="5294986" y="1902005"/>
            <a:chExt cx="4211219" cy="1143000"/>
          </a:xfrm>
        </p:grpSpPr>
        <p:sp>
          <p:nvSpPr>
            <p:cNvPr id="12" name="Rounded Rectangular Callout 11"/>
            <p:cNvSpPr/>
            <p:nvPr/>
          </p:nvSpPr>
          <p:spPr>
            <a:xfrm>
              <a:off x="5294986" y="1902005"/>
              <a:ext cx="4210493" cy="1143000"/>
            </a:xfrm>
            <a:prstGeom prst="wedgeRoundRectCallout">
              <a:avLst>
                <a:gd name="adj1" fmla="val -51222"/>
                <a:gd name="adj2" fmla="val -107933"/>
                <a:gd name="adj3" fmla="val 16667"/>
              </a:avLst>
            </a:prstGeom>
            <a:solidFill>
              <a:srgbClr val="FC7500"/>
            </a:solidFill>
            <a:ln>
              <a:solidFill>
                <a:srgbClr val="FC7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570663" y="2073443"/>
              <a:ext cx="3935542" cy="8573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457200" marR="0" lvl="0" indent="-45720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dirty="0"/>
                <a:t>Any number of buttons can </a:t>
              </a:r>
            </a:p>
            <a:p>
              <a:pPr marL="457200" marR="0" lvl="0" indent="-45720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600" dirty="0"/>
                <a:t>be </a:t>
              </a:r>
              <a:r>
                <a:rPr lang="en-US" sz="3600" dirty="0" smtClean="0"/>
                <a:t>added</a:t>
              </a:r>
              <a:r>
                <a:rPr lang="en-US" sz="3600" dirty="0"/>
                <a:t>.</a:t>
              </a:r>
              <a:r>
                <a:rPr lang="en-US" sz="3600" dirty="0" smtClean="0"/>
                <a:t> Keep adding!</a:t>
              </a:r>
              <a:endParaRPr lang="en-US" sz="3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8101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520949"/>
            <a:ext cx="5029200" cy="2590800"/>
          </a:xfrm>
          <a:prstGeom prst="rect">
            <a:avLst/>
          </a:prstGeom>
        </p:spPr>
      </p:pic>
      <p:sp>
        <p:nvSpPr>
          <p:cNvPr id="19" name="Title 1"/>
          <p:cNvSpPr txBox="1">
            <a:spLocks/>
          </p:cNvSpPr>
          <p:nvPr/>
        </p:nvSpPr>
        <p:spPr>
          <a:xfrm>
            <a:off x="152400" y="11723"/>
            <a:ext cx="2514600" cy="381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cap="none" dirty="0">
                <a:solidFill>
                  <a:srgbClr val="F25F29"/>
                </a:solidFill>
              </a:rPr>
              <a:t>Settings</a:t>
            </a:r>
          </a:p>
        </p:txBody>
      </p:sp>
      <p:pic>
        <p:nvPicPr>
          <p:cNvPr id="2" name="Picture 1">
            <a:hlinkClick r:id="rId3"/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3907" y="3429000"/>
            <a:ext cx="4038600" cy="317320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533400"/>
            <a:ext cx="5029200" cy="259080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304800" y="990597"/>
            <a:ext cx="2743200" cy="2896401"/>
            <a:chOff x="168142" y="4863567"/>
            <a:chExt cx="4319902" cy="1700891"/>
          </a:xfrm>
        </p:grpSpPr>
        <p:sp>
          <p:nvSpPr>
            <p:cNvPr id="13" name="Rounded Rectangular Callout 12"/>
            <p:cNvSpPr/>
            <p:nvPr/>
          </p:nvSpPr>
          <p:spPr>
            <a:xfrm>
              <a:off x="168142" y="4863567"/>
              <a:ext cx="4319902" cy="1700891"/>
            </a:xfrm>
            <a:prstGeom prst="wedgeRoundRectCallout">
              <a:avLst>
                <a:gd name="adj1" fmla="val 115790"/>
                <a:gd name="adj2" fmla="val -49055"/>
                <a:gd name="adj3" fmla="val 16667"/>
              </a:avLst>
            </a:prstGeom>
            <a:solidFill>
              <a:srgbClr val="FC7500"/>
            </a:solidFill>
            <a:ln>
              <a:solidFill>
                <a:srgbClr val="FC7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55358" y="4926864"/>
              <a:ext cx="4032685" cy="15724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Buttons </a:t>
              </a:r>
              <a:r>
                <a:rPr lang="en-US" sz="2400" dirty="0"/>
                <a:t>set by the teacher for the </a:t>
              </a:r>
              <a:r>
                <a:rPr lang="en-US" sz="2400" dirty="0" smtClean="0"/>
                <a:t>whole forum (Default) </a:t>
              </a:r>
              <a:endParaRPr lang="en-US" sz="2400" dirty="0"/>
            </a:p>
            <a:p>
              <a:r>
                <a:rPr lang="en-US" sz="2400" dirty="0" smtClean="0"/>
                <a:t>- </a:t>
              </a:r>
              <a:r>
                <a:rPr lang="en-US" sz="2400" dirty="0" smtClean="0"/>
                <a:t>All </a:t>
              </a:r>
              <a:r>
                <a:rPr lang="en-US" sz="2400" dirty="0"/>
                <a:t>discussions </a:t>
              </a:r>
            </a:p>
            <a:p>
              <a:r>
                <a:rPr lang="en-US" sz="2400" dirty="0"/>
                <a:t>use the same</a:t>
              </a:r>
            </a:p>
            <a:p>
              <a:r>
                <a:rPr lang="en-US" sz="2400" dirty="0"/>
                <a:t>b</a:t>
              </a:r>
              <a:r>
                <a:rPr lang="en-US" sz="2400" dirty="0" smtClean="0"/>
                <a:t>uttons.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32376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 txBox="1">
            <a:spLocks/>
          </p:cNvSpPr>
          <p:nvPr/>
        </p:nvSpPr>
        <p:spPr>
          <a:xfrm>
            <a:off x="152400" y="11723"/>
            <a:ext cx="2514600" cy="3810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cap="none" dirty="0">
                <a:solidFill>
                  <a:srgbClr val="F25F29"/>
                </a:solidFill>
              </a:rPr>
              <a:t>Settings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2819400"/>
            <a:ext cx="7142417" cy="3755434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3496540" y="594827"/>
            <a:ext cx="4343400" cy="1509443"/>
            <a:chOff x="4306203" y="5361299"/>
            <a:chExt cx="4932670" cy="1143000"/>
          </a:xfrm>
        </p:grpSpPr>
        <p:sp>
          <p:nvSpPr>
            <p:cNvPr id="12" name="Rounded Rectangular Callout 11"/>
            <p:cNvSpPr/>
            <p:nvPr/>
          </p:nvSpPr>
          <p:spPr>
            <a:xfrm>
              <a:off x="4306203" y="5361299"/>
              <a:ext cx="4011338" cy="1143000"/>
            </a:xfrm>
            <a:prstGeom prst="wedgeRoundRectCallout">
              <a:avLst>
                <a:gd name="adj1" fmla="val -4687"/>
                <a:gd name="adj2" fmla="val 264800"/>
                <a:gd name="adj3" fmla="val 16667"/>
              </a:avLst>
            </a:prstGeom>
            <a:solidFill>
              <a:srgbClr val="FC7500"/>
            </a:solidFill>
            <a:ln>
              <a:solidFill>
                <a:srgbClr val="FC7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462342" y="5419000"/>
              <a:ext cx="4776531" cy="9089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Teacher can allow </a:t>
              </a:r>
            </a:p>
            <a:p>
              <a:r>
                <a:rPr lang="en-US" sz="2400" dirty="0"/>
                <a:t>each discussion owner to </a:t>
              </a:r>
            </a:p>
            <a:p>
              <a:r>
                <a:rPr lang="en-US" sz="2400" dirty="0"/>
                <a:t>make their own </a:t>
              </a:r>
              <a:r>
                <a:rPr lang="en-US" sz="2400" dirty="0" smtClean="0"/>
                <a:t>buttons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70551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1662112"/>
            <a:ext cx="3453848" cy="34538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252" y="5410200"/>
            <a:ext cx="8229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Matt Cotter</a:t>
            </a:r>
          </a:p>
          <a:p>
            <a:pPr algn="ctr"/>
            <a:r>
              <a:rPr lang="en-US" sz="2000" dirty="0"/>
              <a:t>Hokusei Gakuen University Junior College English Department</a:t>
            </a:r>
          </a:p>
          <a:p>
            <a:pPr algn="ctr"/>
            <a:r>
              <a:rPr lang="en-US" sz="2000" dirty="0"/>
              <a:t>m-cotter@hokusei.ac.jp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7552" y="648868"/>
            <a:ext cx="8521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C7500"/>
                </a:solidFill>
              </a:rPr>
              <a:t>Can </a:t>
            </a:r>
            <a:r>
              <a:rPr lang="en-US" sz="4000" dirty="0">
                <a:solidFill>
                  <a:srgbClr val="FC7500"/>
                </a:solidFill>
              </a:rPr>
              <a:t>think of more </a:t>
            </a:r>
            <a:r>
              <a:rPr lang="en-US" sz="4000" dirty="0" smtClean="0">
                <a:solidFill>
                  <a:srgbClr val="FC7500"/>
                </a:solidFill>
              </a:rPr>
              <a:t>uses</a:t>
            </a:r>
            <a:r>
              <a:rPr lang="en-US" sz="4000" dirty="0">
                <a:solidFill>
                  <a:srgbClr val="FC7500"/>
                </a:solidFill>
              </a:rPr>
              <a:t> </a:t>
            </a:r>
            <a:r>
              <a:rPr lang="en-US" sz="4000" dirty="0" smtClean="0">
                <a:solidFill>
                  <a:srgbClr val="FC7500"/>
                </a:solidFill>
              </a:rPr>
              <a:t>for your classes?</a:t>
            </a:r>
            <a:r>
              <a:rPr lang="en-US" sz="4000" dirty="0" smtClean="0">
                <a:solidFill>
                  <a:srgbClr val="FC7500"/>
                </a:solidFill>
              </a:rPr>
              <a:t> </a:t>
            </a:r>
            <a:endParaRPr lang="en-US" sz="4000" dirty="0">
              <a:solidFill>
                <a:srgbClr val="FC75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1000" y="495096"/>
            <a:ext cx="80142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FC7500"/>
                </a:solidFill>
              </a:rPr>
              <a:t>Let’s play around on the </a:t>
            </a:r>
            <a:r>
              <a:rPr lang="en-US" sz="4000" dirty="0">
                <a:solidFill>
                  <a:srgbClr val="FC7500"/>
                </a:solidFill>
              </a:rPr>
              <a:t>d</a:t>
            </a:r>
            <a:r>
              <a:rPr lang="en-US" sz="4000" dirty="0" smtClean="0">
                <a:solidFill>
                  <a:srgbClr val="FC7500"/>
                </a:solidFill>
              </a:rPr>
              <a:t>emo page </a:t>
            </a:r>
            <a:endParaRPr lang="en-US" sz="4000" dirty="0">
              <a:solidFill>
                <a:srgbClr val="FC75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9397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6443" y="39105"/>
            <a:ext cx="2249557" cy="668357"/>
          </a:xfrm>
        </p:spPr>
        <p:txBody>
          <a:bodyPr>
            <a:normAutofit fontScale="90000"/>
          </a:bodyPr>
          <a:lstStyle/>
          <a:p>
            <a:pPr algn="ctr"/>
            <a:r>
              <a:rPr lang="en-US" cap="none" dirty="0">
                <a:solidFill>
                  <a:srgbClr val="FC7500"/>
                </a:solidFill>
              </a:rPr>
              <a:t>Example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513" y="2895600"/>
            <a:ext cx="4373918" cy="35814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19" y="2895600"/>
            <a:ext cx="3200400" cy="3581400"/>
          </a:xfrm>
          <a:prstGeom prst="rect">
            <a:avLst/>
          </a:prstGeom>
          <a:solidFill>
            <a:srgbClr val="FC7500"/>
          </a:solidFill>
          <a:ln>
            <a:solidFill>
              <a:schemeClr val="accent1"/>
            </a:solidFill>
          </a:ln>
        </p:spPr>
      </p:pic>
      <p:pic>
        <p:nvPicPr>
          <p:cNvPr id="5" name="Picture 4">
            <a:hlinkClick r:id="rId4"/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90" y="773723"/>
            <a:ext cx="7880328" cy="189327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8" name="Straight Arrow Connector 7"/>
          <p:cNvCxnSpPr>
            <a:stCxn id="4" idx="1"/>
          </p:cNvCxnSpPr>
          <p:nvPr/>
        </p:nvCxnSpPr>
        <p:spPr>
          <a:xfrm>
            <a:off x="388519" y="4686300"/>
            <a:ext cx="983081" cy="1409700"/>
          </a:xfrm>
          <a:prstGeom prst="straightConnector1">
            <a:avLst/>
          </a:prstGeom>
          <a:ln w="82550">
            <a:solidFill>
              <a:srgbClr val="FC75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onut 14"/>
          <p:cNvSpPr/>
          <p:nvPr/>
        </p:nvSpPr>
        <p:spPr>
          <a:xfrm>
            <a:off x="228600" y="2087218"/>
            <a:ext cx="1364081" cy="579782"/>
          </a:xfrm>
          <a:prstGeom prst="donut">
            <a:avLst>
              <a:gd name="adj" fmla="val 9000"/>
            </a:avLst>
          </a:prstGeom>
          <a:solidFill>
            <a:srgbClr val="FC7500"/>
          </a:solidFill>
          <a:ln>
            <a:solidFill>
              <a:srgbClr val="FC7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C7500"/>
              </a:solidFill>
            </a:endParaRPr>
          </a:p>
        </p:txBody>
      </p:sp>
      <p:sp>
        <p:nvSpPr>
          <p:cNvPr id="17" name="Donut 16"/>
          <p:cNvSpPr/>
          <p:nvPr/>
        </p:nvSpPr>
        <p:spPr>
          <a:xfrm>
            <a:off x="379790" y="1683027"/>
            <a:ext cx="1364081" cy="579782"/>
          </a:xfrm>
          <a:prstGeom prst="donut">
            <a:avLst>
              <a:gd name="adj" fmla="val 9000"/>
            </a:avLst>
          </a:prstGeom>
          <a:solidFill>
            <a:srgbClr val="FC7500"/>
          </a:solidFill>
          <a:ln>
            <a:solidFill>
              <a:srgbClr val="FC7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C75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5181600" y="6096000"/>
            <a:ext cx="990600" cy="457200"/>
          </a:xfrm>
          <a:prstGeom prst="straightConnector1">
            <a:avLst/>
          </a:prstGeom>
          <a:ln w="82550">
            <a:solidFill>
              <a:srgbClr val="FC75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0934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1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1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2362200" cy="66835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cap="none">
                <a:solidFill>
                  <a:srgbClr val="F25F29"/>
                </a:solidFill>
              </a:rPr>
              <a:t>Userbility</a:t>
            </a:r>
            <a:endParaRPr lang="en-US" cap="none" dirty="0">
              <a:solidFill>
                <a:srgbClr val="F25F29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0" y="148768"/>
            <a:ext cx="4031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Moodle beginners (</a:t>
            </a:r>
            <a:r>
              <a:rPr lang="en-US" sz="2800"/>
              <a:t>Buy in)</a:t>
            </a:r>
            <a:endParaRPr lang="en-US" sz="2800" dirty="0"/>
          </a:p>
        </p:txBody>
      </p:sp>
      <p:pic>
        <p:nvPicPr>
          <p:cNvPr id="6" name="Picture 5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990600"/>
            <a:ext cx="7924800" cy="567689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7608050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When text or commenting is required but users need a push to write. </a:t>
            </a:r>
            <a:br>
              <a:rPr lang="en-US" dirty="0"/>
            </a:br>
            <a:endParaRPr lang="en-US" dirty="0"/>
          </a:p>
          <a:p>
            <a:r>
              <a:rPr lang="en-US" dirty="0" err="1"/>
              <a:t>eg</a:t>
            </a:r>
            <a:r>
              <a:rPr lang="en-US" dirty="0"/>
              <a:t>. How are you feeling now at your homestay? </a:t>
            </a:r>
            <a:r>
              <a:rPr lang="en-US"/>
              <a:t>Click the buttons from 1 (Homesick ant want to go home) to 10 (Don't want to go back to Japan!) Next, reply with your reasons.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027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00400" y="148768"/>
            <a:ext cx="4038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Quick opinion surveys</a:t>
            </a:r>
          </a:p>
        </p:txBody>
      </p:sp>
      <p:pic>
        <p:nvPicPr>
          <p:cNvPr id="2" name="Picture 1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066800"/>
            <a:ext cx="8229600" cy="571434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6200" y="76200"/>
            <a:ext cx="2362200" cy="668357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cap="none">
                <a:solidFill>
                  <a:srgbClr val="F25F29"/>
                </a:solidFill>
              </a:rPr>
              <a:t>Userbility</a:t>
            </a:r>
            <a:endParaRPr lang="en-US" cap="none" dirty="0">
              <a:solidFill>
                <a:srgbClr val="F25F2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5182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85800" y="1254616"/>
            <a:ext cx="7620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charset="0"/>
              <a:buChar char="•"/>
            </a:pPr>
            <a:r>
              <a:rPr lang="en-US" sz="4800" b="1" dirty="0">
                <a:solidFill>
                  <a:srgbClr val="FC7500"/>
                </a:solidFill>
              </a:rPr>
              <a:t>Motivation</a:t>
            </a:r>
          </a:p>
          <a:p>
            <a:pPr marL="571500" indent="-571500">
              <a:buFont typeface="Arial" charset="0"/>
              <a:buChar char="•"/>
            </a:pPr>
            <a:endParaRPr lang="en-US" sz="4800" b="1" dirty="0">
              <a:solidFill>
                <a:srgbClr val="FC7500"/>
              </a:solidFill>
            </a:endParaRPr>
          </a:p>
          <a:p>
            <a:pPr marL="571500" indent="-571500">
              <a:buFont typeface="Arial" charset="0"/>
              <a:buChar char="•"/>
            </a:pPr>
            <a:r>
              <a:rPr lang="en-US" sz="4800" b="1" dirty="0">
                <a:solidFill>
                  <a:srgbClr val="FC7500"/>
                </a:solidFill>
              </a:rPr>
              <a:t>Standard Forum Functions</a:t>
            </a:r>
          </a:p>
          <a:p>
            <a:pPr marL="571500" indent="-571500">
              <a:buFont typeface="Arial" charset="0"/>
              <a:buChar char="•"/>
            </a:pPr>
            <a:endParaRPr lang="en-US" sz="4800" b="1" dirty="0">
              <a:solidFill>
                <a:srgbClr val="FC7500"/>
              </a:solidFill>
            </a:endParaRPr>
          </a:p>
          <a:p>
            <a:pPr marL="571500" indent="-571500">
              <a:buFont typeface="Arial" charset="0"/>
              <a:buChar char="•"/>
            </a:pPr>
            <a:r>
              <a:rPr lang="en-US" sz="4800" b="1" dirty="0">
                <a:solidFill>
                  <a:srgbClr val="FC7500"/>
                </a:solidFill>
              </a:rPr>
              <a:t>ReactForum Functions</a:t>
            </a:r>
          </a:p>
          <a:p>
            <a:pPr marL="571500" indent="-571500">
              <a:buFont typeface="Arial" charset="0"/>
              <a:buChar char="•"/>
            </a:pPr>
            <a:endParaRPr lang="en-US" sz="4800" b="1" dirty="0">
              <a:solidFill>
                <a:srgbClr val="FC7500"/>
              </a:solidFill>
            </a:endParaRPr>
          </a:p>
          <a:p>
            <a:pPr marL="571500" indent="-571500">
              <a:buFont typeface="Arial" charset="0"/>
              <a:buChar char="•"/>
            </a:pPr>
            <a:r>
              <a:rPr lang="en-US" sz="4800" b="1" dirty="0">
                <a:solidFill>
                  <a:srgbClr val="FC7500"/>
                </a:solidFill>
              </a:rPr>
              <a:t>Usability</a:t>
            </a:r>
            <a:endParaRPr lang="en-US" sz="4800" dirty="0">
              <a:solidFill>
                <a:srgbClr val="FC750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381000" y="152400"/>
            <a:ext cx="7162800" cy="91440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cap="none" dirty="0"/>
              <a:t>Overview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791200" y="287092"/>
            <a:ext cx="2331103" cy="873616"/>
            <a:chOff x="4200184" y="213781"/>
            <a:chExt cx="1839267" cy="50457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0184" y="213781"/>
              <a:ext cx="1839267" cy="504578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0666" y="235759"/>
              <a:ext cx="520700" cy="482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986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457200" y="304800"/>
            <a:ext cx="2286000" cy="56513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cap="none" dirty="0">
                <a:solidFill>
                  <a:srgbClr val="FC7500"/>
                </a:solidFill>
              </a:rPr>
              <a:t>Motivation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869933"/>
            <a:ext cx="8305800" cy="5556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5933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244145" y="570248"/>
            <a:ext cx="2286000" cy="56513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cap="none">
                <a:solidFill>
                  <a:srgbClr val="FC7500"/>
                </a:solidFill>
              </a:rPr>
              <a:t>Standard</a:t>
            </a:r>
            <a:endParaRPr lang="en-US" cap="none" dirty="0">
              <a:solidFill>
                <a:srgbClr val="FC75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895" y="2421471"/>
            <a:ext cx="4211444" cy="8382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7" name="TextBox 16"/>
          <p:cNvSpPr txBox="1"/>
          <p:nvPr/>
        </p:nvSpPr>
        <p:spPr>
          <a:xfrm>
            <a:off x="556678" y="1690173"/>
            <a:ext cx="25484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Users can </a:t>
            </a:r>
            <a:r>
              <a:rPr lang="mr-IN" sz="3200" dirty="0"/>
              <a:t>……</a:t>
            </a:r>
            <a:r>
              <a:rPr lang="en-US" sz="3200" dirty="0"/>
              <a:t>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398919"/>
            <a:ext cx="7620000" cy="1600200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198" y="544222"/>
            <a:ext cx="1620078" cy="595460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211015" y="3854467"/>
            <a:ext cx="2743200" cy="56513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cap="none">
                <a:solidFill>
                  <a:srgbClr val="FC7500"/>
                </a:solidFill>
              </a:rPr>
              <a:t>Example : </a:t>
            </a:r>
            <a:endParaRPr lang="en-US" cap="none" dirty="0">
              <a:solidFill>
                <a:srgbClr val="FC75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378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282269" y="533400"/>
            <a:ext cx="32649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And users can </a:t>
            </a:r>
            <a:r>
              <a:rPr lang="mr-IN" sz="3200" dirty="0"/>
              <a:t>……</a:t>
            </a:r>
            <a:r>
              <a:rPr lang="en-US" sz="3200" dirty="0"/>
              <a:t>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452" y="1944733"/>
            <a:ext cx="7950200" cy="1600200"/>
          </a:xfrm>
          <a:prstGeom prst="rect">
            <a:avLst/>
          </a:prstGeom>
          <a:noFill/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230" y="549965"/>
            <a:ext cx="1240640" cy="81829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252452" y="4053129"/>
            <a:ext cx="2743200" cy="56513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cap="none">
                <a:solidFill>
                  <a:srgbClr val="FC7500"/>
                </a:solidFill>
              </a:rPr>
              <a:t>Example : </a:t>
            </a:r>
            <a:endParaRPr lang="en-US" cap="none" dirty="0">
              <a:solidFill>
                <a:srgbClr val="FC75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654705"/>
            <a:ext cx="7772401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14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/>
          <p:cNvSpPr txBox="1"/>
          <p:nvPr/>
        </p:nvSpPr>
        <p:spPr>
          <a:xfrm>
            <a:off x="400084" y="4025675"/>
            <a:ext cx="76072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What if only a </a:t>
            </a:r>
            <a:r>
              <a:rPr lang="en-US" sz="2800" b="1" dirty="0"/>
              <a:t>quick reaction </a:t>
            </a:r>
            <a:r>
              <a:rPr lang="en-US" sz="2800" dirty="0"/>
              <a:t>or </a:t>
            </a:r>
            <a:r>
              <a:rPr lang="en-US" sz="2800" b="1" dirty="0"/>
              <a:t>opinion</a:t>
            </a:r>
            <a:r>
              <a:rPr lang="en-US" sz="2800" dirty="0"/>
              <a:t> is desired by clicking a button?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15842" y="2026342"/>
            <a:ext cx="731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In both cases users write </a:t>
            </a:r>
            <a:r>
              <a:rPr lang="mr-IN" sz="2800" dirty="0"/>
              <a:t>–</a:t>
            </a:r>
            <a:r>
              <a:rPr lang="en-US" sz="2800" dirty="0"/>
              <a:t> usually a good </a:t>
            </a:r>
            <a:r>
              <a:rPr lang="en-US" sz="2800" dirty="0" smtClean="0"/>
              <a:t>thing. </a:t>
            </a:r>
            <a:endParaRPr lang="en-US" sz="28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80" y="540355"/>
            <a:ext cx="4211444" cy="838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8395" y="678545"/>
            <a:ext cx="1240640" cy="81829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0"/>
            <a:ext cx="1165066" cy="1648678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00084" y="2951141"/>
            <a:ext cx="12554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But </a:t>
            </a:r>
            <a:r>
              <a:rPr lang="mr-IN" sz="3600" dirty="0"/>
              <a:t>…</a:t>
            </a:r>
            <a:endParaRPr lang="en-US" sz="3600" dirty="0"/>
          </a:p>
        </p:txBody>
      </p:sp>
      <p:sp>
        <p:nvSpPr>
          <p:cNvPr id="22" name="TextBox 21"/>
          <p:cNvSpPr txBox="1"/>
          <p:nvPr/>
        </p:nvSpPr>
        <p:spPr>
          <a:xfrm>
            <a:off x="3542567" y="5334000"/>
            <a:ext cx="160986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Why?</a:t>
            </a:r>
          </a:p>
        </p:txBody>
      </p:sp>
    </p:spTree>
    <p:extLst>
      <p:ext uri="{BB962C8B-B14F-4D97-AF65-F5344CB8AC3E}">
        <p14:creationId xmlns:p14="http://schemas.microsoft.com/office/powerpoint/2010/main" val="1521532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7773" y="480909"/>
            <a:ext cx="7415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Why do we do it on  Facebook?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63536" y="1788077"/>
            <a:ext cx="81180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i="1" dirty="0"/>
              <a:t>Quickly </a:t>
            </a:r>
            <a:r>
              <a:rPr lang="en-US" sz="3600" dirty="0"/>
              <a:t>and </a:t>
            </a:r>
            <a:r>
              <a:rPr lang="en-US" sz="3600" i="1" dirty="0"/>
              <a:t>effortlessly</a:t>
            </a:r>
            <a:r>
              <a:rPr lang="en-US" sz="3600" dirty="0"/>
              <a:t> we can show our</a:t>
            </a:r>
            <a:r>
              <a:rPr lang="mr-IN" sz="3600" dirty="0"/>
              <a:t>…</a:t>
            </a:r>
            <a:endParaRPr lang="en-US" sz="3600" dirty="0"/>
          </a:p>
        </p:txBody>
      </p:sp>
      <p:pic>
        <p:nvPicPr>
          <p:cNvPr id="4" name="Picture 3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57504"/>
            <a:ext cx="1295400" cy="110972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 rot="20332957">
            <a:off x="511505" y="3397930"/>
            <a:ext cx="22263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/>
              <a:t>agreement</a:t>
            </a:r>
            <a:endParaRPr lang="en-US" sz="3600" dirty="0"/>
          </a:p>
        </p:txBody>
      </p:sp>
      <p:sp>
        <p:nvSpPr>
          <p:cNvPr id="15" name="TextBox 14"/>
          <p:cNvSpPr txBox="1"/>
          <p:nvPr/>
        </p:nvSpPr>
        <p:spPr>
          <a:xfrm rot="1358850">
            <a:off x="2611907" y="4155317"/>
            <a:ext cx="16498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support</a:t>
            </a:r>
          </a:p>
        </p:txBody>
      </p:sp>
      <p:sp>
        <p:nvSpPr>
          <p:cNvPr id="16" name="TextBox 15"/>
          <p:cNvSpPr txBox="1"/>
          <p:nvPr/>
        </p:nvSpPr>
        <p:spPr>
          <a:xfrm rot="20539786">
            <a:off x="4767588" y="3387636"/>
            <a:ext cx="16097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opinion</a:t>
            </a:r>
          </a:p>
        </p:txBody>
      </p:sp>
      <p:sp>
        <p:nvSpPr>
          <p:cNvPr id="17" name="TextBox 16"/>
          <p:cNvSpPr txBox="1"/>
          <p:nvPr/>
        </p:nvSpPr>
        <p:spPr>
          <a:xfrm rot="1495634">
            <a:off x="5936543" y="4517974"/>
            <a:ext cx="1771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emotion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87773" y="5920718"/>
            <a:ext cx="82875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Basically we can </a:t>
            </a:r>
            <a:r>
              <a:rPr lang="en-US" sz="3600" i="1" dirty="0"/>
              <a:t>quickly</a:t>
            </a:r>
            <a:r>
              <a:rPr lang="en-US" sz="3600" dirty="0"/>
              <a:t> and </a:t>
            </a:r>
            <a:r>
              <a:rPr lang="en-US" sz="3600" i="1" dirty="0"/>
              <a:t>easily</a:t>
            </a:r>
            <a:r>
              <a:rPr lang="en-US" sz="3600" dirty="0"/>
              <a:t> </a:t>
            </a:r>
            <a:r>
              <a:rPr lang="en-US" sz="3600" b="1" i="1" dirty="0" smtClean="0"/>
              <a:t>interact</a:t>
            </a:r>
            <a:endParaRPr lang="en-US" sz="3600" i="1" dirty="0"/>
          </a:p>
        </p:txBody>
      </p:sp>
    </p:spTree>
    <p:extLst>
      <p:ext uri="{BB962C8B-B14F-4D97-AF65-F5344CB8AC3E}">
        <p14:creationId xmlns:p14="http://schemas.microsoft.com/office/powerpoint/2010/main" val="2023235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14" grpId="0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84" y="1253078"/>
            <a:ext cx="7950200" cy="1897344"/>
          </a:xfrm>
          <a:prstGeom prst="rect">
            <a:avLst/>
          </a:prstGeom>
          <a:noFill/>
        </p:spPr>
      </p:pic>
      <p:sp>
        <p:nvSpPr>
          <p:cNvPr id="16" name="Title 1"/>
          <p:cNvSpPr txBox="1">
            <a:spLocks/>
          </p:cNvSpPr>
          <p:nvPr/>
        </p:nvSpPr>
        <p:spPr>
          <a:xfrm>
            <a:off x="-92393" y="284358"/>
            <a:ext cx="3665346" cy="56513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cap="none" dirty="0">
                <a:solidFill>
                  <a:srgbClr val="F25F29"/>
                </a:solidFill>
              </a:rPr>
              <a:t>The Reactforum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985236" y="3374422"/>
            <a:ext cx="1586052" cy="610202"/>
            <a:chOff x="1006342" y="3097098"/>
            <a:chExt cx="943195" cy="610202"/>
          </a:xfrm>
        </p:grpSpPr>
        <p:sp>
          <p:nvSpPr>
            <p:cNvPr id="10" name="Rounded Rectangle 9"/>
            <p:cNvSpPr/>
            <p:nvPr/>
          </p:nvSpPr>
          <p:spPr>
            <a:xfrm>
              <a:off x="1006342" y="3097098"/>
              <a:ext cx="838200" cy="610202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163092" y="3200532"/>
              <a:ext cx="7864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Agree 27</a:t>
              </a: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765085" y="3391723"/>
            <a:ext cx="1435099" cy="610202"/>
            <a:chOff x="1006342" y="3097098"/>
            <a:chExt cx="934810" cy="610202"/>
          </a:xfrm>
        </p:grpSpPr>
        <p:sp>
          <p:nvSpPr>
            <p:cNvPr id="21" name="Rounded Rectangle 20"/>
            <p:cNvSpPr/>
            <p:nvPr/>
          </p:nvSpPr>
          <p:spPr>
            <a:xfrm>
              <a:off x="1006342" y="3097098"/>
              <a:ext cx="838200" cy="610202"/>
            </a:xfrm>
            <a:prstGeom prst="roundRect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058098" y="3200532"/>
              <a:ext cx="8830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Disagree 0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79879" y="4706186"/>
            <a:ext cx="3622544" cy="804539"/>
            <a:chOff x="5410200" y="1938661"/>
            <a:chExt cx="2967033" cy="804539"/>
          </a:xfrm>
        </p:grpSpPr>
        <p:sp>
          <p:nvSpPr>
            <p:cNvPr id="12" name="Rounded Rectangular Callout 11"/>
            <p:cNvSpPr/>
            <p:nvPr/>
          </p:nvSpPr>
          <p:spPr>
            <a:xfrm>
              <a:off x="5410200" y="1938661"/>
              <a:ext cx="2967033" cy="804539"/>
            </a:xfrm>
            <a:prstGeom prst="wedgeRoundRectCallout">
              <a:avLst>
                <a:gd name="adj1" fmla="val 6549"/>
                <a:gd name="adj2" fmla="val -159538"/>
                <a:gd name="adj3" fmla="val 16667"/>
              </a:avLst>
            </a:prstGeom>
            <a:solidFill>
              <a:srgbClr val="FC7500"/>
            </a:solidFill>
            <a:ln>
              <a:solidFill>
                <a:srgbClr val="FC7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429633" y="2087198"/>
              <a:ext cx="2665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457200" marR="0" lvl="0" indent="-45720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/>
                <a:t>Users click buttons to react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438295" y="5590132"/>
            <a:ext cx="3022347" cy="779591"/>
            <a:chOff x="168144" y="4863567"/>
            <a:chExt cx="3603384" cy="699033"/>
          </a:xfrm>
        </p:grpSpPr>
        <p:sp>
          <p:nvSpPr>
            <p:cNvPr id="15" name="Rounded Rectangular Callout 14"/>
            <p:cNvSpPr/>
            <p:nvPr/>
          </p:nvSpPr>
          <p:spPr>
            <a:xfrm>
              <a:off x="168144" y="4863567"/>
              <a:ext cx="3603384" cy="699033"/>
            </a:xfrm>
            <a:prstGeom prst="wedgeRoundRectCallout">
              <a:avLst>
                <a:gd name="adj1" fmla="val -34965"/>
                <a:gd name="adj2" fmla="val -264154"/>
                <a:gd name="adj3" fmla="val 16667"/>
              </a:avLst>
            </a:prstGeom>
            <a:solidFill>
              <a:srgbClr val="FC7500"/>
            </a:solidFill>
            <a:ln>
              <a:solidFill>
                <a:srgbClr val="FC7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28690" y="4976279"/>
              <a:ext cx="2719526" cy="3334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Counter tallies clicks</a:t>
              </a:r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918" y="3399694"/>
            <a:ext cx="2626088" cy="559658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4671582" y="4569403"/>
            <a:ext cx="3798341" cy="804539"/>
            <a:chOff x="4953001" y="4838621"/>
            <a:chExt cx="3352799" cy="804539"/>
          </a:xfrm>
        </p:grpSpPr>
        <p:sp>
          <p:nvSpPr>
            <p:cNvPr id="14" name="Rounded Rectangular Callout 13"/>
            <p:cNvSpPr/>
            <p:nvPr/>
          </p:nvSpPr>
          <p:spPr>
            <a:xfrm>
              <a:off x="4953001" y="4838621"/>
              <a:ext cx="3352799" cy="804539"/>
            </a:xfrm>
            <a:prstGeom prst="wedgeRoundRectCallout">
              <a:avLst>
                <a:gd name="adj1" fmla="val 10497"/>
                <a:gd name="adj2" fmla="val -130212"/>
                <a:gd name="adj3" fmla="val 16667"/>
              </a:avLst>
            </a:prstGeom>
            <a:solidFill>
              <a:srgbClr val="FC7500"/>
            </a:solidFill>
            <a:ln>
              <a:solidFill>
                <a:srgbClr val="FC7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075754" y="4959497"/>
              <a:ext cx="32300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Users still have reply option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200184" y="213781"/>
            <a:ext cx="1839267" cy="504578"/>
            <a:chOff x="4200184" y="213781"/>
            <a:chExt cx="1839267" cy="504578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0184" y="213781"/>
              <a:ext cx="1839267" cy="504578"/>
            </a:xfrm>
            <a:prstGeom prst="rect">
              <a:avLst/>
            </a:prstGeom>
          </p:spPr>
        </p:pic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0666" y="235759"/>
              <a:ext cx="520700" cy="482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6111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 txBox="1">
            <a:spLocks/>
          </p:cNvSpPr>
          <p:nvPr/>
        </p:nvSpPr>
        <p:spPr>
          <a:xfrm>
            <a:off x="0" y="152400"/>
            <a:ext cx="2399438" cy="56513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b="1" kern="1200" cap="all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cap="none" dirty="0">
                <a:solidFill>
                  <a:srgbClr val="F25F29"/>
                </a:solidFill>
              </a:rPr>
              <a:t>Settings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066801"/>
            <a:ext cx="6629400" cy="434339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419600"/>
            <a:ext cx="5032692" cy="2226365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5562600" y="2133600"/>
            <a:ext cx="2743200" cy="1524000"/>
            <a:chOff x="168144" y="4863567"/>
            <a:chExt cx="3475564" cy="699033"/>
          </a:xfrm>
        </p:grpSpPr>
        <p:sp>
          <p:nvSpPr>
            <p:cNvPr id="15" name="Rounded Rectangular Callout 14"/>
            <p:cNvSpPr/>
            <p:nvPr/>
          </p:nvSpPr>
          <p:spPr>
            <a:xfrm>
              <a:off x="168144" y="4863567"/>
              <a:ext cx="3413097" cy="699033"/>
            </a:xfrm>
            <a:prstGeom prst="wedgeRoundRectCallout">
              <a:avLst>
                <a:gd name="adj1" fmla="val -142916"/>
                <a:gd name="adj2" fmla="val 121236"/>
                <a:gd name="adj3" fmla="val 16667"/>
              </a:avLst>
            </a:prstGeom>
            <a:solidFill>
              <a:srgbClr val="FC7500"/>
            </a:solidFill>
            <a:ln>
              <a:solidFill>
                <a:srgbClr val="FC7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74998" y="5021461"/>
              <a:ext cx="3268710" cy="38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Buttons can be</a:t>
              </a:r>
            </a:p>
            <a:p>
              <a:r>
                <a:rPr lang="en-US" sz="2400" dirty="0"/>
                <a:t>made using </a:t>
              </a:r>
              <a:r>
                <a:rPr lang="en-US" sz="2400" b="1" i="1" dirty="0"/>
                <a:t>‘text’ 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5644233" y="4343400"/>
            <a:ext cx="2612263" cy="914400"/>
            <a:chOff x="168144" y="4863567"/>
            <a:chExt cx="3413097" cy="699033"/>
          </a:xfrm>
        </p:grpSpPr>
        <p:sp>
          <p:nvSpPr>
            <p:cNvPr id="10" name="Rounded Rectangular Callout 9"/>
            <p:cNvSpPr/>
            <p:nvPr/>
          </p:nvSpPr>
          <p:spPr>
            <a:xfrm>
              <a:off x="168144" y="4863567"/>
              <a:ext cx="3413097" cy="699033"/>
            </a:xfrm>
            <a:prstGeom prst="wedgeRoundRectCallout">
              <a:avLst>
                <a:gd name="adj1" fmla="val -148327"/>
                <a:gd name="adj2" fmla="val 126163"/>
                <a:gd name="adj3" fmla="val 16667"/>
              </a:avLst>
            </a:prstGeom>
            <a:solidFill>
              <a:srgbClr val="FC7500"/>
            </a:solidFill>
            <a:ln>
              <a:solidFill>
                <a:srgbClr val="FC7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74984" y="5021588"/>
              <a:ext cx="3202830" cy="2117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Type </a:t>
              </a:r>
              <a:r>
                <a:rPr lang="en-US" sz="2400" b="1" i="1" dirty="0"/>
                <a:t>‘text’ </a:t>
              </a:r>
              <a:r>
                <a:rPr lang="en-US" sz="2400" dirty="0"/>
                <a:t>in here 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644233" y="4787024"/>
            <a:ext cx="1975767" cy="1524000"/>
            <a:chOff x="168144" y="4863567"/>
            <a:chExt cx="3413097" cy="699033"/>
          </a:xfrm>
        </p:grpSpPr>
        <p:sp>
          <p:nvSpPr>
            <p:cNvPr id="13" name="Rounded Rectangular Callout 12"/>
            <p:cNvSpPr/>
            <p:nvPr/>
          </p:nvSpPr>
          <p:spPr>
            <a:xfrm>
              <a:off x="168144" y="4863567"/>
              <a:ext cx="3413097" cy="699033"/>
            </a:xfrm>
            <a:prstGeom prst="wedgeRoundRectCallout">
              <a:avLst>
                <a:gd name="adj1" fmla="val -160758"/>
                <a:gd name="adj2" fmla="val -15285"/>
                <a:gd name="adj3" fmla="val 16667"/>
              </a:avLst>
            </a:prstGeom>
            <a:solidFill>
              <a:srgbClr val="FC7500"/>
            </a:solidFill>
            <a:ln>
              <a:solidFill>
                <a:srgbClr val="FC75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74998" y="5021461"/>
              <a:ext cx="2339183" cy="381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/>
                <a:t>‘text’ </a:t>
              </a:r>
              <a:r>
                <a:rPr lang="en-US" sz="2400" dirty="0"/>
                <a:t>button </a:t>
              </a:r>
            </a:p>
            <a:p>
              <a:r>
                <a:rPr lang="en-US" sz="2400" dirty="0"/>
                <a:t>examples 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200400" y="148768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i="1" smtClean="0"/>
              <a:t>‘Text’</a:t>
            </a:r>
            <a:r>
              <a:rPr lang="en-US" sz="3600" smtClean="0"/>
              <a:t> </a:t>
            </a:r>
            <a:r>
              <a:rPr lang="en-US" sz="3600" dirty="0" smtClean="0"/>
              <a:t>Buttons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5044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Urban Photo Albu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 Photo Album.potx</Template>
  <TotalTime>0</TotalTime>
  <Words>259</Words>
  <Application>Microsoft Macintosh PowerPoint</Application>
  <PresentationFormat>On-screen Show (4:3)</PresentationFormat>
  <Paragraphs>77</Paragraphs>
  <Slides>18</Slides>
  <Notes>0</Notes>
  <HiddenSlides>4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Calibri</vt:lpstr>
      <vt:lpstr>Mangal</vt:lpstr>
      <vt:lpstr>Arial</vt:lpstr>
      <vt:lpstr>Urban Photo Album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Example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2010-02-01T21:14:06Z</dcterms:created>
  <dcterms:modified xsi:type="dcterms:W3CDTF">2018-02-14T05:02:37Z</dcterms:modified>
</cp:coreProperties>
</file>