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35"/>
  </p:notesMasterIdLst>
  <p:sldIdLst>
    <p:sldId id="256" r:id="rId2"/>
    <p:sldId id="257" r:id="rId3"/>
    <p:sldId id="287" r:id="rId4"/>
    <p:sldId id="288" r:id="rId5"/>
    <p:sldId id="290" r:id="rId6"/>
    <p:sldId id="291" r:id="rId7"/>
    <p:sldId id="293" r:id="rId8"/>
    <p:sldId id="294" r:id="rId9"/>
    <p:sldId id="368" r:id="rId10"/>
    <p:sldId id="295" r:id="rId11"/>
    <p:sldId id="296" r:id="rId12"/>
    <p:sldId id="297" r:id="rId13"/>
    <p:sldId id="299" r:id="rId14"/>
    <p:sldId id="300" r:id="rId15"/>
    <p:sldId id="301" r:id="rId16"/>
    <p:sldId id="302" r:id="rId17"/>
    <p:sldId id="303" r:id="rId18"/>
    <p:sldId id="307" r:id="rId19"/>
    <p:sldId id="310" r:id="rId20"/>
    <p:sldId id="311" r:id="rId21"/>
    <p:sldId id="312" r:id="rId22"/>
    <p:sldId id="315" r:id="rId23"/>
    <p:sldId id="317" r:id="rId24"/>
    <p:sldId id="318" r:id="rId25"/>
    <p:sldId id="321" r:id="rId26"/>
    <p:sldId id="326" r:id="rId27"/>
    <p:sldId id="328" r:id="rId28"/>
    <p:sldId id="298" r:id="rId29"/>
    <p:sldId id="370" r:id="rId30"/>
    <p:sldId id="330" r:id="rId31"/>
    <p:sldId id="335" r:id="rId32"/>
    <p:sldId id="338" r:id="rId33"/>
    <p:sldId id="351" r:id="rId34"/>
  </p:sldIdLst>
  <p:sldSz cx="12192000" cy="6858000"/>
  <p:notesSz cx="12192000" cy="6858000"/>
  <p:defaultTextStyle>
    <a:defPPr>
      <a:defRPr lang="de-DE"/>
    </a:defPPr>
    <a:lvl1pPr marL="0" algn="l" defTabSz="914400">
      <a:defRPr sz="1800">
        <a:solidFill>
          <a:schemeClr val="tx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558505C5-29C1-B94A-3157-0F1A43A58385}" name="Andreas Burkard" initials="AB" userId="e0714985c7f3a503" providerId="Windows Live"/>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B91B"/>
    <a:srgbClr val="FFA85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3C2FFA5D-87B4-456A-9821-1D502468CF0F}" styleName="Designformatvorlage 1 - Akz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35758FB7-9AC5-4552-8A53-C91805E547FA}" styleName="Designformatvorlage 1 - Akz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BC89EF96-8CEA-46FF-86C4-4CE0E7609802}" styleName="Helle Formatvorlage 3 - Akz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B301B821-A1FF-4177-AEE7-76D212191A09}" styleName="Mittlere Formatvorlage 1 - Akz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216"/>
    <p:restoredTop sz="94704"/>
  </p:normalViewPr>
  <p:slideViewPr>
    <p:cSldViewPr>
      <p:cViewPr varScale="1">
        <p:scale>
          <a:sx n="79" d="100"/>
          <a:sy n="79" d="100"/>
        </p:scale>
        <p:origin x="139" y="72"/>
      </p:cViewPr>
      <p:guideLst>
        <p:guide orient="horz" pos="2160"/>
        <p:guide pos="2880"/>
      </p:guideLst>
    </p:cSldViewPr>
  </p:slideViewPr>
  <p:outlineViewPr>
    <p:cViewPr>
      <p:scale>
        <a:sx n="33" d="100"/>
        <a:sy n="33" d="100"/>
      </p:scale>
      <p:origin x="0" y="-18968"/>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40" Type="http://schemas.microsoft.com/office/2018/10/relationships/authors" Targe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5283200" cy="344488"/>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6905625" y="0"/>
            <a:ext cx="5283200" cy="344488"/>
          </a:xfrm>
          <a:prstGeom prst="rect">
            <a:avLst/>
          </a:prstGeom>
        </p:spPr>
        <p:txBody>
          <a:bodyPr vert="horz" lIns="91440" tIns="45720" rIns="91440" bIns="45720" rtlCol="0"/>
          <a:lstStyle>
            <a:lvl1pPr algn="r">
              <a:defRPr sz="1200"/>
            </a:lvl1pPr>
          </a:lstStyle>
          <a:p>
            <a:fld id="{2591E030-B159-5D43-9D94-5B20A55431A0}" type="datetimeFigureOut">
              <a:rPr lang="de-DE" smtClean="0"/>
              <a:t>08.02.2023</a:t>
            </a:fld>
            <a:endParaRPr lang="de-DE"/>
          </a:p>
        </p:txBody>
      </p:sp>
      <p:sp>
        <p:nvSpPr>
          <p:cNvPr id="4" name="Folienbildplatzhalter 3"/>
          <p:cNvSpPr>
            <a:spLocks noGrp="1" noRot="1" noChangeAspect="1"/>
          </p:cNvSpPr>
          <p:nvPr>
            <p:ph type="sldImg" idx="2"/>
          </p:nvPr>
        </p:nvSpPr>
        <p:spPr>
          <a:xfrm>
            <a:off x="4038600" y="857250"/>
            <a:ext cx="4114800" cy="2314575"/>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1219200" y="3300413"/>
            <a:ext cx="9753600" cy="2700337"/>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6513513"/>
            <a:ext cx="5283200" cy="344487"/>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6905625" y="6513513"/>
            <a:ext cx="5283200" cy="344487"/>
          </a:xfrm>
          <a:prstGeom prst="rect">
            <a:avLst/>
          </a:prstGeom>
        </p:spPr>
        <p:txBody>
          <a:bodyPr vert="horz" lIns="91440" tIns="45720" rIns="91440" bIns="45720" rtlCol="0" anchor="b"/>
          <a:lstStyle>
            <a:lvl1pPr algn="r">
              <a:defRPr sz="1200"/>
            </a:lvl1pPr>
          </a:lstStyle>
          <a:p>
            <a:fld id="{F9F80084-4E18-3B41-8025-75021BA84ADC}" type="slidenum">
              <a:rPr lang="de-DE" smtClean="0"/>
              <a:t>‹Nr.›</a:t>
            </a:fld>
            <a:endParaRPr lang="de-DE"/>
          </a:p>
        </p:txBody>
      </p:sp>
    </p:spTree>
    <p:extLst>
      <p:ext uri="{BB962C8B-B14F-4D97-AF65-F5344CB8AC3E}">
        <p14:creationId xmlns:p14="http://schemas.microsoft.com/office/powerpoint/2010/main" val="307759584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F9F80084-4E18-3B41-8025-75021BA84ADC}" type="slidenum">
              <a:rPr lang="de-DE" smtClean="0"/>
              <a:t>2</a:t>
            </a:fld>
            <a:endParaRPr lang="de-DE"/>
          </a:p>
        </p:txBody>
      </p:sp>
    </p:spTree>
    <p:extLst>
      <p:ext uri="{BB962C8B-B14F-4D97-AF65-F5344CB8AC3E}">
        <p14:creationId xmlns:p14="http://schemas.microsoft.com/office/powerpoint/2010/main" val="113382732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F9F80084-4E18-3B41-8025-75021BA84ADC}" type="slidenum">
              <a:rPr lang="de-DE" smtClean="0"/>
              <a:t>17</a:t>
            </a:fld>
            <a:endParaRPr lang="de-DE"/>
          </a:p>
        </p:txBody>
      </p:sp>
    </p:spTree>
    <p:extLst>
      <p:ext uri="{BB962C8B-B14F-4D97-AF65-F5344CB8AC3E}">
        <p14:creationId xmlns:p14="http://schemas.microsoft.com/office/powerpoint/2010/main" val="127003230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PhAnim="0" type="title" preserve="1" userDrawn="1">
  <p:cSld name="Titelfolie">
    <p:spTree>
      <p:nvGrpSpPr>
        <p:cNvPr id="1" name=""/>
        <p:cNvGrpSpPr/>
        <p:nvPr/>
      </p:nvGrpSpPr>
      <p:grpSpPr bwMode="auto">
        <a:xfrm>
          <a:off x="0" y="0"/>
          <a:ext cx="0" cy="0"/>
          <a:chOff x="0" y="0"/>
          <a:chExt cx="0" cy="0"/>
        </a:xfrm>
      </p:grpSpPr>
      <p:sp>
        <p:nvSpPr>
          <p:cNvPr id="2" name="Titel 1"/>
          <p:cNvSpPr>
            <a:spLocks noGrp="1"/>
          </p:cNvSpPr>
          <p:nvPr>
            <p:ph type="ctrTitle"/>
          </p:nvPr>
        </p:nvSpPr>
        <p:spPr bwMode="auto">
          <a:xfrm>
            <a:off x="1524000" y="1122363"/>
            <a:ext cx="9144000" cy="2387600"/>
          </a:xfrm>
        </p:spPr>
        <p:txBody>
          <a:bodyPr anchor="b"/>
          <a:lstStyle>
            <a:lvl1pPr algn="ctr">
              <a:defRPr sz="6000"/>
            </a:lvl1pPr>
          </a:lstStyle>
          <a:p>
            <a:pPr>
              <a:defRPr/>
            </a:pPr>
            <a:r>
              <a:rPr lang="de-DE"/>
              <a:t>Mastertitelformat bearbeiten</a:t>
            </a:r>
            <a:endParaRPr/>
          </a:p>
        </p:txBody>
      </p:sp>
      <p:sp>
        <p:nvSpPr>
          <p:cNvPr id="3" name="Untertitel 2"/>
          <p:cNvSpPr>
            <a:spLocks noGrp="1"/>
          </p:cNvSpPr>
          <p:nvPr>
            <p:ph type="subTitle" idx="1"/>
          </p:nvPr>
        </p:nvSpPr>
        <p:spPr bwMode="auto">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a:defRPr/>
            </a:pPr>
            <a:r>
              <a:rPr lang="de-DE"/>
              <a:t>Master-Untertitelformat bearbeiten</a:t>
            </a:r>
            <a:endParaRPr/>
          </a:p>
        </p:txBody>
      </p:sp>
      <p:sp>
        <p:nvSpPr>
          <p:cNvPr id="4" name="Datumsplatzhalter 3"/>
          <p:cNvSpPr>
            <a:spLocks noGrp="1"/>
          </p:cNvSpPr>
          <p:nvPr>
            <p:ph type="dt" sz="half" idx="10"/>
          </p:nvPr>
        </p:nvSpPr>
        <p:spPr bwMode="auto">
          <a:xfrm>
            <a:off x="838200" y="6356350"/>
            <a:ext cx="937320" cy="365125"/>
          </a:xfrm>
        </p:spPr>
        <p:txBody>
          <a:bodyPr/>
          <a:lstStyle/>
          <a:p>
            <a:pPr>
              <a:defRPr/>
            </a:pPr>
            <a:r>
              <a:rPr lang="de-DE"/>
              <a:t>08.02.2023</a:t>
            </a:r>
          </a:p>
        </p:txBody>
      </p:sp>
      <p:sp>
        <p:nvSpPr>
          <p:cNvPr id="5" name="Fußzeilenplatzhalter 4"/>
          <p:cNvSpPr>
            <a:spLocks noGrp="1"/>
          </p:cNvSpPr>
          <p:nvPr>
            <p:ph type="ftr" sz="quarter" idx="11"/>
          </p:nvPr>
        </p:nvSpPr>
        <p:spPr bwMode="auto">
          <a:xfrm>
            <a:off x="1991544" y="6356350"/>
            <a:ext cx="8208912" cy="365125"/>
          </a:xfrm>
        </p:spPr>
        <p:txBody>
          <a:bodyPr/>
          <a:lstStyle/>
          <a:p>
            <a:pPr>
              <a:defRPr/>
            </a:pPr>
            <a:r>
              <a:rPr lang="de-DE" b="1"/>
              <a:t>CC-BY 4.0</a:t>
            </a:r>
            <a:endParaRPr lang="de-DE"/>
          </a:p>
        </p:txBody>
      </p:sp>
      <p:sp>
        <p:nvSpPr>
          <p:cNvPr id="6" name="Foliennummernplatzhalter 5"/>
          <p:cNvSpPr>
            <a:spLocks noGrp="1"/>
          </p:cNvSpPr>
          <p:nvPr>
            <p:ph type="sldNum" sz="quarter" idx="12"/>
          </p:nvPr>
        </p:nvSpPr>
        <p:spPr bwMode="auto">
          <a:xfrm>
            <a:off x="10416480" y="6356350"/>
            <a:ext cx="937320" cy="365125"/>
          </a:xfrm>
        </p:spPr>
        <p:txBody>
          <a:bodyPr/>
          <a:lstStyle/>
          <a:p>
            <a:pPr>
              <a:defRPr/>
            </a:pPr>
            <a:fld id="{5999343E-99C4-F843-A190-47FE05015DB3}" type="slidenum">
              <a:rPr lang="de-DE"/>
              <a:t>‹Nr.›</a:t>
            </a:fld>
            <a:endParaRPr lang="de-DE"/>
          </a:p>
        </p:txBody>
      </p:sp>
      <p:pic>
        <p:nvPicPr>
          <p:cNvPr id="8" name="Grafik 7"/>
          <p:cNvPicPr>
            <a:picLocks noChangeAspect="1"/>
          </p:cNvPicPr>
          <p:nvPr userDrawn="1"/>
        </p:nvPicPr>
        <p:blipFill>
          <a:blip r:embed="rId2"/>
          <a:stretch/>
        </p:blipFill>
        <p:spPr bwMode="auto">
          <a:xfrm>
            <a:off x="9648033" y="23813"/>
            <a:ext cx="2543967" cy="2387600"/>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PhAnim="0" type="vertTx" preserve="1" userDrawn="1">
  <p:cSld name="Titel und vertikaler Text">
    <p:spTree>
      <p:nvGrpSpPr>
        <p:cNvPr id="1" name=""/>
        <p:cNvGrpSpPr/>
        <p:nvPr/>
      </p:nvGrpSpPr>
      <p:grpSpPr bwMode="auto">
        <a:xfrm>
          <a:off x="0" y="0"/>
          <a:ext cx="0" cy="0"/>
          <a:chOff x="0" y="0"/>
          <a:chExt cx="0" cy="0"/>
        </a:xfrm>
      </p:grpSpPr>
      <p:sp>
        <p:nvSpPr>
          <p:cNvPr id="2" name="Titel 1"/>
          <p:cNvSpPr>
            <a:spLocks noGrp="1"/>
          </p:cNvSpPr>
          <p:nvPr>
            <p:ph type="title"/>
          </p:nvPr>
        </p:nvSpPr>
        <p:spPr bwMode="auto"/>
        <p:txBody>
          <a:bodyPr/>
          <a:lstStyle/>
          <a:p>
            <a:pPr>
              <a:defRPr/>
            </a:pPr>
            <a:r>
              <a:rPr lang="de-DE"/>
              <a:t>Mastertitelformat bearbeiten</a:t>
            </a:r>
            <a:endParaRPr/>
          </a:p>
        </p:txBody>
      </p:sp>
      <p:sp>
        <p:nvSpPr>
          <p:cNvPr id="3" name="Vertikaler Textplatzhalter 2"/>
          <p:cNvSpPr>
            <a:spLocks noGrp="1"/>
          </p:cNvSpPr>
          <p:nvPr>
            <p:ph type="body" orient="vert" idx="1"/>
          </p:nvPr>
        </p:nvSpPr>
        <p:spPr bwMode="auto"/>
        <p:txBody>
          <a:bodyPr vert="eaVert"/>
          <a:lstStyle/>
          <a:p>
            <a:pPr lvl="0">
              <a:defRPr/>
            </a:pPr>
            <a:r>
              <a:rPr lang="de-DE"/>
              <a:t>Mastertextformat bearbeiten</a:t>
            </a:r>
            <a:endParaRPr/>
          </a:p>
          <a:p>
            <a:pPr lvl="1">
              <a:defRPr/>
            </a:pPr>
            <a:r>
              <a:rPr lang="de-DE"/>
              <a:t>Zweite Ebene</a:t>
            </a:r>
            <a:endParaRPr/>
          </a:p>
          <a:p>
            <a:pPr lvl="2">
              <a:defRPr/>
            </a:pPr>
            <a:r>
              <a:rPr lang="de-DE"/>
              <a:t>Dritte Ebene</a:t>
            </a:r>
            <a:endParaRPr/>
          </a:p>
          <a:p>
            <a:pPr lvl="3">
              <a:defRPr/>
            </a:pPr>
            <a:r>
              <a:rPr lang="de-DE"/>
              <a:t>Vierte Ebene</a:t>
            </a:r>
            <a:endParaRPr/>
          </a:p>
          <a:p>
            <a:pPr lvl="4">
              <a:defRPr/>
            </a:pPr>
            <a:r>
              <a:rPr lang="de-DE"/>
              <a:t>Fünfte Ebene</a:t>
            </a:r>
            <a:endParaRPr/>
          </a:p>
        </p:txBody>
      </p:sp>
      <p:sp>
        <p:nvSpPr>
          <p:cNvPr id="4" name="Datumsplatzhalter 3"/>
          <p:cNvSpPr>
            <a:spLocks noGrp="1"/>
          </p:cNvSpPr>
          <p:nvPr>
            <p:ph type="dt" sz="half" idx="10"/>
          </p:nvPr>
        </p:nvSpPr>
        <p:spPr bwMode="auto"/>
        <p:txBody>
          <a:bodyPr/>
          <a:lstStyle/>
          <a:p>
            <a:pPr>
              <a:defRPr/>
            </a:pPr>
            <a:r>
              <a:rPr lang="de-DE"/>
              <a:t>08.02.2023</a:t>
            </a:r>
            <a:endParaRPr/>
          </a:p>
        </p:txBody>
      </p:sp>
      <p:sp>
        <p:nvSpPr>
          <p:cNvPr id="5" name="Fußzeilenplatzhalter 4"/>
          <p:cNvSpPr>
            <a:spLocks noGrp="1"/>
          </p:cNvSpPr>
          <p:nvPr>
            <p:ph type="ftr" sz="quarter" idx="11"/>
          </p:nvPr>
        </p:nvSpPr>
        <p:spPr bwMode="auto"/>
        <p:txBody>
          <a:bodyPr/>
          <a:lstStyle/>
          <a:p>
            <a:pPr>
              <a:defRPr/>
            </a:pPr>
            <a:r>
              <a:rPr lang="de-DE"/>
              <a:t>CC-BY 4.0</a:t>
            </a:r>
            <a:endParaRPr/>
          </a:p>
        </p:txBody>
      </p:sp>
      <p:sp>
        <p:nvSpPr>
          <p:cNvPr id="6" name="Foliennummernplatzhalter 5"/>
          <p:cNvSpPr>
            <a:spLocks noGrp="1"/>
          </p:cNvSpPr>
          <p:nvPr>
            <p:ph type="sldNum" sz="quarter" idx="12"/>
          </p:nvPr>
        </p:nvSpPr>
        <p:spPr bwMode="auto"/>
        <p:txBody>
          <a:bodyPr/>
          <a:lstStyle/>
          <a:p>
            <a:pPr>
              <a:defRPr/>
            </a:pPr>
            <a:fld id="{5999343E-99C4-F843-A190-47FE05015DB3}" type="slidenum">
              <a:rPr lang="de-DE"/>
              <a:t>‹Nr.›</a:t>
            </a:fld>
            <a:endParaRPr lang="de-D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PhAnim="0" type="vertTitleAndTx" preserve="1" userDrawn="1">
  <p:cSld name="Vertikaler Titel und Text">
    <p:spTree>
      <p:nvGrpSpPr>
        <p:cNvPr id="1" name=""/>
        <p:cNvGrpSpPr/>
        <p:nvPr/>
      </p:nvGrpSpPr>
      <p:grpSpPr bwMode="auto">
        <a:xfrm>
          <a:off x="0" y="0"/>
          <a:ext cx="0" cy="0"/>
          <a:chOff x="0" y="0"/>
          <a:chExt cx="0" cy="0"/>
        </a:xfrm>
      </p:grpSpPr>
      <p:sp>
        <p:nvSpPr>
          <p:cNvPr id="2" name="Vertikaler Titel 1"/>
          <p:cNvSpPr>
            <a:spLocks noGrp="1"/>
          </p:cNvSpPr>
          <p:nvPr>
            <p:ph type="title" orient="vert"/>
          </p:nvPr>
        </p:nvSpPr>
        <p:spPr bwMode="auto">
          <a:xfrm>
            <a:off x="8724900" y="365125"/>
            <a:ext cx="2628900" cy="5811838"/>
          </a:xfrm>
        </p:spPr>
        <p:txBody>
          <a:bodyPr vert="eaVert"/>
          <a:lstStyle/>
          <a:p>
            <a:pPr>
              <a:defRPr/>
            </a:pPr>
            <a:r>
              <a:rPr lang="de-DE"/>
              <a:t>Mastertitelformat bearbeiten</a:t>
            </a:r>
            <a:endParaRPr/>
          </a:p>
        </p:txBody>
      </p:sp>
      <p:sp>
        <p:nvSpPr>
          <p:cNvPr id="3" name="Vertikaler Textplatzhalter 2"/>
          <p:cNvSpPr>
            <a:spLocks noGrp="1"/>
          </p:cNvSpPr>
          <p:nvPr>
            <p:ph type="body" orient="vert" idx="1"/>
          </p:nvPr>
        </p:nvSpPr>
        <p:spPr bwMode="auto">
          <a:xfrm>
            <a:off x="838200" y="365125"/>
            <a:ext cx="7734300" cy="5811838"/>
          </a:xfrm>
        </p:spPr>
        <p:txBody>
          <a:bodyPr vert="eaVert"/>
          <a:lstStyle/>
          <a:p>
            <a:pPr lvl="0">
              <a:defRPr/>
            </a:pPr>
            <a:r>
              <a:rPr lang="de-DE"/>
              <a:t>Mastertextformat bearbeiten</a:t>
            </a:r>
            <a:endParaRPr/>
          </a:p>
          <a:p>
            <a:pPr lvl="1">
              <a:defRPr/>
            </a:pPr>
            <a:r>
              <a:rPr lang="de-DE"/>
              <a:t>Zweite Ebene</a:t>
            </a:r>
            <a:endParaRPr/>
          </a:p>
          <a:p>
            <a:pPr lvl="2">
              <a:defRPr/>
            </a:pPr>
            <a:r>
              <a:rPr lang="de-DE"/>
              <a:t>Dritte Ebene</a:t>
            </a:r>
            <a:endParaRPr/>
          </a:p>
          <a:p>
            <a:pPr lvl="3">
              <a:defRPr/>
            </a:pPr>
            <a:r>
              <a:rPr lang="de-DE"/>
              <a:t>Vierte Ebene</a:t>
            </a:r>
            <a:endParaRPr/>
          </a:p>
          <a:p>
            <a:pPr lvl="4">
              <a:defRPr/>
            </a:pPr>
            <a:r>
              <a:rPr lang="de-DE"/>
              <a:t>Fünfte Ebene</a:t>
            </a:r>
            <a:endParaRPr/>
          </a:p>
        </p:txBody>
      </p:sp>
      <p:sp>
        <p:nvSpPr>
          <p:cNvPr id="4" name="Datumsplatzhalter 3"/>
          <p:cNvSpPr>
            <a:spLocks noGrp="1"/>
          </p:cNvSpPr>
          <p:nvPr>
            <p:ph type="dt" sz="half" idx="10"/>
          </p:nvPr>
        </p:nvSpPr>
        <p:spPr bwMode="auto"/>
        <p:txBody>
          <a:bodyPr/>
          <a:lstStyle/>
          <a:p>
            <a:pPr>
              <a:defRPr/>
            </a:pPr>
            <a:r>
              <a:rPr lang="de-DE"/>
              <a:t>08.02.2023</a:t>
            </a:r>
            <a:endParaRPr/>
          </a:p>
        </p:txBody>
      </p:sp>
      <p:sp>
        <p:nvSpPr>
          <p:cNvPr id="5" name="Fußzeilenplatzhalter 4"/>
          <p:cNvSpPr>
            <a:spLocks noGrp="1"/>
          </p:cNvSpPr>
          <p:nvPr>
            <p:ph type="ftr" sz="quarter" idx="11"/>
          </p:nvPr>
        </p:nvSpPr>
        <p:spPr bwMode="auto"/>
        <p:txBody>
          <a:bodyPr/>
          <a:lstStyle/>
          <a:p>
            <a:pPr>
              <a:defRPr/>
            </a:pPr>
            <a:r>
              <a:rPr lang="de-DE"/>
              <a:t>CC-BY 4.0</a:t>
            </a:r>
            <a:endParaRPr/>
          </a:p>
        </p:txBody>
      </p:sp>
      <p:sp>
        <p:nvSpPr>
          <p:cNvPr id="6" name="Foliennummernplatzhalter 5"/>
          <p:cNvSpPr>
            <a:spLocks noGrp="1"/>
          </p:cNvSpPr>
          <p:nvPr>
            <p:ph type="sldNum" sz="quarter" idx="12"/>
          </p:nvPr>
        </p:nvSpPr>
        <p:spPr bwMode="auto"/>
        <p:txBody>
          <a:bodyPr/>
          <a:lstStyle/>
          <a:p>
            <a:pPr>
              <a:defRPr/>
            </a:pPr>
            <a:fld id="{5999343E-99C4-F843-A190-47FE05015DB3}" type="slidenum">
              <a:rPr lang="de-DE"/>
              <a:t>‹Nr.›</a:t>
            </a:fld>
            <a:endParaRPr lang="de-D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PhAnim="0" type="obj" preserve="1" userDrawn="1">
  <p:cSld name="Titel und Inhalt">
    <p:spTree>
      <p:nvGrpSpPr>
        <p:cNvPr id="1" name=""/>
        <p:cNvGrpSpPr/>
        <p:nvPr/>
      </p:nvGrpSpPr>
      <p:grpSpPr bwMode="auto">
        <a:xfrm>
          <a:off x="0" y="0"/>
          <a:ext cx="0" cy="0"/>
          <a:chOff x="0" y="0"/>
          <a:chExt cx="0" cy="0"/>
        </a:xfrm>
      </p:grpSpPr>
      <p:sp>
        <p:nvSpPr>
          <p:cNvPr id="2" name="Titel 1"/>
          <p:cNvSpPr>
            <a:spLocks noGrp="1"/>
          </p:cNvSpPr>
          <p:nvPr>
            <p:ph type="title"/>
          </p:nvPr>
        </p:nvSpPr>
        <p:spPr bwMode="auto"/>
        <p:txBody>
          <a:bodyPr/>
          <a:lstStyle/>
          <a:p>
            <a:pPr>
              <a:defRPr/>
            </a:pPr>
            <a:r>
              <a:rPr lang="de-DE"/>
              <a:t>Mastertitelformat bearbeiten</a:t>
            </a:r>
            <a:endParaRPr/>
          </a:p>
        </p:txBody>
      </p:sp>
      <p:sp>
        <p:nvSpPr>
          <p:cNvPr id="3" name="Inhaltsplatzhalter 2"/>
          <p:cNvSpPr>
            <a:spLocks noGrp="1"/>
          </p:cNvSpPr>
          <p:nvPr>
            <p:ph idx="1"/>
          </p:nvPr>
        </p:nvSpPr>
        <p:spPr bwMode="auto"/>
        <p:txBody>
          <a:bodyPr/>
          <a:lstStyle/>
          <a:p>
            <a:pPr lvl="0">
              <a:defRPr/>
            </a:pPr>
            <a:r>
              <a:rPr lang="de-DE"/>
              <a:t>Mastertextformat bearbeiten</a:t>
            </a:r>
            <a:endParaRPr/>
          </a:p>
          <a:p>
            <a:pPr lvl="1">
              <a:defRPr/>
            </a:pPr>
            <a:r>
              <a:rPr lang="de-DE"/>
              <a:t>Zweite Ebene</a:t>
            </a:r>
            <a:endParaRPr/>
          </a:p>
          <a:p>
            <a:pPr lvl="2">
              <a:defRPr/>
            </a:pPr>
            <a:r>
              <a:rPr lang="de-DE"/>
              <a:t>Dritte Ebene</a:t>
            </a:r>
            <a:endParaRPr/>
          </a:p>
          <a:p>
            <a:pPr lvl="3">
              <a:defRPr/>
            </a:pPr>
            <a:r>
              <a:rPr lang="de-DE"/>
              <a:t>Vierte Ebene</a:t>
            </a:r>
            <a:endParaRPr/>
          </a:p>
          <a:p>
            <a:pPr lvl="4">
              <a:defRPr/>
            </a:pPr>
            <a:r>
              <a:rPr lang="de-DE"/>
              <a:t>Fünfte Ebene</a:t>
            </a:r>
            <a:endParaRPr/>
          </a:p>
        </p:txBody>
      </p:sp>
      <p:sp>
        <p:nvSpPr>
          <p:cNvPr id="4" name="Datumsplatzhalter 3"/>
          <p:cNvSpPr>
            <a:spLocks noGrp="1"/>
          </p:cNvSpPr>
          <p:nvPr>
            <p:ph type="dt" sz="half" idx="10"/>
          </p:nvPr>
        </p:nvSpPr>
        <p:spPr bwMode="auto">
          <a:xfrm>
            <a:off x="838200" y="6356350"/>
            <a:ext cx="1009328" cy="365125"/>
          </a:xfrm>
        </p:spPr>
        <p:txBody>
          <a:bodyPr/>
          <a:lstStyle/>
          <a:p>
            <a:pPr>
              <a:defRPr/>
            </a:pPr>
            <a:r>
              <a:rPr lang="de-DE"/>
              <a:t>08.02.2023</a:t>
            </a:r>
            <a:endParaRPr lang="de-DE" dirty="0"/>
          </a:p>
        </p:txBody>
      </p:sp>
      <p:sp>
        <p:nvSpPr>
          <p:cNvPr id="5" name="Fußzeilenplatzhalter 4"/>
          <p:cNvSpPr>
            <a:spLocks noGrp="1"/>
          </p:cNvSpPr>
          <p:nvPr>
            <p:ph type="ftr" sz="quarter" idx="11"/>
          </p:nvPr>
        </p:nvSpPr>
        <p:spPr bwMode="auto"/>
        <p:txBody>
          <a:bodyPr/>
          <a:lstStyle/>
          <a:p>
            <a:pPr>
              <a:defRPr/>
            </a:pPr>
            <a:r>
              <a:rPr lang="de-DE" b="1"/>
              <a:t>CC-BY 4.0</a:t>
            </a:r>
            <a:endParaRPr lang="de-DE"/>
          </a:p>
        </p:txBody>
      </p:sp>
      <p:sp>
        <p:nvSpPr>
          <p:cNvPr id="6" name="Foliennummernplatzhalter 5"/>
          <p:cNvSpPr>
            <a:spLocks noGrp="1"/>
          </p:cNvSpPr>
          <p:nvPr>
            <p:ph type="sldNum" sz="quarter" idx="12"/>
          </p:nvPr>
        </p:nvSpPr>
        <p:spPr bwMode="auto">
          <a:xfrm>
            <a:off x="10488488" y="6356350"/>
            <a:ext cx="865312" cy="365125"/>
          </a:xfrm>
        </p:spPr>
        <p:txBody>
          <a:bodyPr/>
          <a:lstStyle/>
          <a:p>
            <a:pPr>
              <a:defRPr/>
            </a:pPr>
            <a:fld id="{5999343E-99C4-F843-A190-47FE05015DB3}" type="slidenum">
              <a:rPr lang="de-DE"/>
              <a:t>‹Nr.›</a:t>
            </a:fld>
            <a:endParaRPr lang="de-DE"/>
          </a:p>
        </p:txBody>
      </p:sp>
      <p:pic>
        <p:nvPicPr>
          <p:cNvPr id="8" name="Grafik 7"/>
          <p:cNvPicPr>
            <a:picLocks noChangeAspect="1"/>
          </p:cNvPicPr>
          <p:nvPr userDrawn="1"/>
        </p:nvPicPr>
        <p:blipFill>
          <a:blip r:embed="rId2"/>
          <a:stretch/>
        </p:blipFill>
        <p:spPr bwMode="auto">
          <a:xfrm>
            <a:off x="11040428" y="12037"/>
            <a:ext cx="1151572" cy="1080790"/>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PhAnim="0" type="secHead" preserve="1" userDrawn="1">
  <p:cSld name="Abschnitts- überschrift">
    <p:spTree>
      <p:nvGrpSpPr>
        <p:cNvPr id="1" name=""/>
        <p:cNvGrpSpPr/>
        <p:nvPr/>
      </p:nvGrpSpPr>
      <p:grpSpPr bwMode="auto">
        <a:xfrm>
          <a:off x="0" y="0"/>
          <a:ext cx="0" cy="0"/>
          <a:chOff x="0" y="0"/>
          <a:chExt cx="0" cy="0"/>
        </a:xfrm>
      </p:grpSpPr>
      <p:sp>
        <p:nvSpPr>
          <p:cNvPr id="2" name="Titel 1"/>
          <p:cNvSpPr>
            <a:spLocks noGrp="1"/>
          </p:cNvSpPr>
          <p:nvPr>
            <p:ph type="title"/>
          </p:nvPr>
        </p:nvSpPr>
        <p:spPr bwMode="auto">
          <a:xfrm>
            <a:off x="831850" y="1709738"/>
            <a:ext cx="10515600" cy="2852737"/>
          </a:xfrm>
        </p:spPr>
        <p:txBody>
          <a:bodyPr anchor="b"/>
          <a:lstStyle>
            <a:lvl1pPr>
              <a:defRPr sz="6000"/>
            </a:lvl1pPr>
          </a:lstStyle>
          <a:p>
            <a:pPr>
              <a:defRPr/>
            </a:pPr>
            <a:r>
              <a:rPr lang="de-DE"/>
              <a:t>Mastertitelformat bearbeiten</a:t>
            </a:r>
            <a:endParaRPr/>
          </a:p>
        </p:txBody>
      </p:sp>
      <p:sp>
        <p:nvSpPr>
          <p:cNvPr id="3" name="Textplatzhalter 2"/>
          <p:cNvSpPr>
            <a:spLocks noGrp="1"/>
          </p:cNvSpPr>
          <p:nvPr>
            <p:ph type="body" idx="1"/>
          </p:nvPr>
        </p:nvSpPr>
        <p:spPr bwMode="auto">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defRPr/>
            </a:pPr>
            <a:r>
              <a:rPr lang="de-DE"/>
              <a:t>Mastertextformat bearbeiten</a:t>
            </a:r>
            <a:endParaRPr/>
          </a:p>
        </p:txBody>
      </p:sp>
      <p:sp>
        <p:nvSpPr>
          <p:cNvPr id="4" name="Datumsplatzhalter 3"/>
          <p:cNvSpPr>
            <a:spLocks noGrp="1"/>
          </p:cNvSpPr>
          <p:nvPr>
            <p:ph type="dt" sz="half" idx="10"/>
          </p:nvPr>
        </p:nvSpPr>
        <p:spPr bwMode="auto"/>
        <p:txBody>
          <a:bodyPr/>
          <a:lstStyle/>
          <a:p>
            <a:pPr>
              <a:defRPr/>
            </a:pPr>
            <a:r>
              <a:rPr lang="de-DE"/>
              <a:t>08.02.2023</a:t>
            </a:r>
            <a:endParaRPr/>
          </a:p>
        </p:txBody>
      </p:sp>
      <p:sp>
        <p:nvSpPr>
          <p:cNvPr id="5" name="Fußzeilenplatzhalter 4"/>
          <p:cNvSpPr>
            <a:spLocks noGrp="1"/>
          </p:cNvSpPr>
          <p:nvPr>
            <p:ph type="ftr" sz="quarter" idx="11"/>
          </p:nvPr>
        </p:nvSpPr>
        <p:spPr bwMode="auto"/>
        <p:txBody>
          <a:bodyPr/>
          <a:lstStyle/>
          <a:p>
            <a:pPr>
              <a:defRPr/>
            </a:pPr>
            <a:r>
              <a:rPr lang="de-DE" b="1"/>
              <a:t>CC-BY 4.0</a:t>
            </a:r>
            <a:endParaRPr lang="de-DE"/>
          </a:p>
        </p:txBody>
      </p:sp>
      <p:sp>
        <p:nvSpPr>
          <p:cNvPr id="6" name="Foliennummernplatzhalter 5"/>
          <p:cNvSpPr>
            <a:spLocks noGrp="1"/>
          </p:cNvSpPr>
          <p:nvPr>
            <p:ph type="sldNum" sz="quarter" idx="12"/>
          </p:nvPr>
        </p:nvSpPr>
        <p:spPr bwMode="auto"/>
        <p:txBody>
          <a:bodyPr/>
          <a:lstStyle/>
          <a:p>
            <a:pPr>
              <a:defRPr/>
            </a:pPr>
            <a:fld id="{5999343E-99C4-F843-A190-47FE05015DB3}" type="slidenum">
              <a:rPr lang="de-DE"/>
              <a:t>‹Nr.›</a:t>
            </a:fld>
            <a:endParaRPr lang="de-DE"/>
          </a:p>
        </p:txBody>
      </p:sp>
      <p:pic>
        <p:nvPicPr>
          <p:cNvPr id="8" name="Grafik 7"/>
          <p:cNvPicPr>
            <a:picLocks noChangeAspect="1"/>
          </p:cNvPicPr>
          <p:nvPr userDrawn="1"/>
        </p:nvPicPr>
        <p:blipFill>
          <a:blip r:embed="rId2"/>
          <a:stretch/>
        </p:blipFill>
        <p:spPr bwMode="auto">
          <a:xfrm>
            <a:off x="9648033" y="23813"/>
            <a:ext cx="2543967" cy="2387600"/>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PhAnim="0" type="twoObj" preserve="1" userDrawn="1">
  <p:cSld name="Zwei Inhalte">
    <p:spTree>
      <p:nvGrpSpPr>
        <p:cNvPr id="1" name=""/>
        <p:cNvGrpSpPr/>
        <p:nvPr/>
      </p:nvGrpSpPr>
      <p:grpSpPr bwMode="auto">
        <a:xfrm>
          <a:off x="0" y="0"/>
          <a:ext cx="0" cy="0"/>
          <a:chOff x="0" y="0"/>
          <a:chExt cx="0" cy="0"/>
        </a:xfrm>
      </p:grpSpPr>
      <p:sp>
        <p:nvSpPr>
          <p:cNvPr id="2" name="Titel 1"/>
          <p:cNvSpPr>
            <a:spLocks noGrp="1"/>
          </p:cNvSpPr>
          <p:nvPr>
            <p:ph type="title"/>
          </p:nvPr>
        </p:nvSpPr>
        <p:spPr bwMode="auto"/>
        <p:txBody>
          <a:bodyPr/>
          <a:lstStyle/>
          <a:p>
            <a:pPr>
              <a:defRPr/>
            </a:pPr>
            <a:r>
              <a:rPr lang="de-DE"/>
              <a:t>Mastertitelformat bearbeiten</a:t>
            </a:r>
            <a:endParaRPr/>
          </a:p>
        </p:txBody>
      </p:sp>
      <p:sp>
        <p:nvSpPr>
          <p:cNvPr id="3" name="Inhaltsplatzhalter 2"/>
          <p:cNvSpPr>
            <a:spLocks noGrp="1"/>
          </p:cNvSpPr>
          <p:nvPr>
            <p:ph sz="half" idx="1"/>
          </p:nvPr>
        </p:nvSpPr>
        <p:spPr bwMode="auto">
          <a:xfrm>
            <a:off x="838200" y="1825625"/>
            <a:ext cx="5181600" cy="4351338"/>
          </a:xfrm>
        </p:spPr>
        <p:txBody>
          <a:bodyPr/>
          <a:lstStyle/>
          <a:p>
            <a:pPr lvl="0">
              <a:defRPr/>
            </a:pPr>
            <a:r>
              <a:rPr lang="de-DE"/>
              <a:t>Mastertextformat bearbeiten</a:t>
            </a:r>
            <a:endParaRPr/>
          </a:p>
          <a:p>
            <a:pPr lvl="1">
              <a:defRPr/>
            </a:pPr>
            <a:r>
              <a:rPr lang="de-DE"/>
              <a:t>Zweite Ebene</a:t>
            </a:r>
            <a:endParaRPr/>
          </a:p>
          <a:p>
            <a:pPr lvl="2">
              <a:defRPr/>
            </a:pPr>
            <a:r>
              <a:rPr lang="de-DE"/>
              <a:t>Dritte Ebene</a:t>
            </a:r>
            <a:endParaRPr/>
          </a:p>
          <a:p>
            <a:pPr lvl="3">
              <a:defRPr/>
            </a:pPr>
            <a:r>
              <a:rPr lang="de-DE"/>
              <a:t>Vierte Ebene</a:t>
            </a:r>
            <a:endParaRPr/>
          </a:p>
          <a:p>
            <a:pPr lvl="4">
              <a:defRPr/>
            </a:pPr>
            <a:r>
              <a:rPr lang="de-DE"/>
              <a:t>Fünfte Ebene</a:t>
            </a:r>
            <a:endParaRPr/>
          </a:p>
        </p:txBody>
      </p:sp>
      <p:sp>
        <p:nvSpPr>
          <p:cNvPr id="4" name="Inhaltsplatzhalter 3"/>
          <p:cNvSpPr>
            <a:spLocks noGrp="1"/>
          </p:cNvSpPr>
          <p:nvPr>
            <p:ph sz="half" idx="2"/>
          </p:nvPr>
        </p:nvSpPr>
        <p:spPr bwMode="auto">
          <a:xfrm>
            <a:off x="6172200" y="1825625"/>
            <a:ext cx="5181600" cy="4351338"/>
          </a:xfrm>
        </p:spPr>
        <p:txBody>
          <a:bodyPr/>
          <a:lstStyle/>
          <a:p>
            <a:pPr lvl="0">
              <a:defRPr/>
            </a:pPr>
            <a:r>
              <a:rPr lang="de-DE"/>
              <a:t>Mastertextformat bearbeiten</a:t>
            </a:r>
            <a:endParaRPr/>
          </a:p>
          <a:p>
            <a:pPr lvl="1">
              <a:defRPr/>
            </a:pPr>
            <a:r>
              <a:rPr lang="de-DE"/>
              <a:t>Zweite Ebene</a:t>
            </a:r>
            <a:endParaRPr/>
          </a:p>
          <a:p>
            <a:pPr lvl="2">
              <a:defRPr/>
            </a:pPr>
            <a:r>
              <a:rPr lang="de-DE"/>
              <a:t>Dritte Ebene</a:t>
            </a:r>
            <a:endParaRPr/>
          </a:p>
          <a:p>
            <a:pPr lvl="3">
              <a:defRPr/>
            </a:pPr>
            <a:r>
              <a:rPr lang="de-DE"/>
              <a:t>Vierte Ebene</a:t>
            </a:r>
            <a:endParaRPr/>
          </a:p>
          <a:p>
            <a:pPr lvl="4">
              <a:defRPr/>
            </a:pPr>
            <a:r>
              <a:rPr lang="de-DE"/>
              <a:t>Fünfte Ebene</a:t>
            </a:r>
            <a:endParaRPr/>
          </a:p>
        </p:txBody>
      </p:sp>
      <p:sp>
        <p:nvSpPr>
          <p:cNvPr id="5" name="Datumsplatzhalter 4"/>
          <p:cNvSpPr>
            <a:spLocks noGrp="1"/>
          </p:cNvSpPr>
          <p:nvPr>
            <p:ph type="dt" sz="half" idx="10"/>
          </p:nvPr>
        </p:nvSpPr>
        <p:spPr bwMode="auto"/>
        <p:txBody>
          <a:bodyPr/>
          <a:lstStyle/>
          <a:p>
            <a:pPr>
              <a:defRPr/>
            </a:pPr>
            <a:r>
              <a:rPr lang="de-DE"/>
              <a:t>08.02.2023</a:t>
            </a:r>
            <a:endParaRPr/>
          </a:p>
        </p:txBody>
      </p:sp>
      <p:sp>
        <p:nvSpPr>
          <p:cNvPr id="6" name="Fußzeilenplatzhalter 5"/>
          <p:cNvSpPr>
            <a:spLocks noGrp="1"/>
          </p:cNvSpPr>
          <p:nvPr>
            <p:ph type="ftr" sz="quarter" idx="11"/>
          </p:nvPr>
        </p:nvSpPr>
        <p:spPr bwMode="auto"/>
        <p:txBody>
          <a:bodyPr/>
          <a:lstStyle/>
          <a:p>
            <a:pPr>
              <a:defRPr/>
            </a:pPr>
            <a:r>
              <a:rPr lang="de-DE" b="1"/>
              <a:t>CC-BY 4.0</a:t>
            </a:r>
            <a:endParaRPr lang="de-DE"/>
          </a:p>
        </p:txBody>
      </p:sp>
      <p:sp>
        <p:nvSpPr>
          <p:cNvPr id="7" name="Foliennummernplatzhalter 6"/>
          <p:cNvSpPr>
            <a:spLocks noGrp="1"/>
          </p:cNvSpPr>
          <p:nvPr>
            <p:ph type="sldNum" sz="quarter" idx="12"/>
          </p:nvPr>
        </p:nvSpPr>
        <p:spPr bwMode="auto"/>
        <p:txBody>
          <a:bodyPr/>
          <a:lstStyle/>
          <a:p>
            <a:pPr>
              <a:defRPr/>
            </a:pPr>
            <a:fld id="{5999343E-99C4-F843-A190-47FE05015DB3}" type="slidenum">
              <a:rPr lang="de-DE"/>
              <a:t>‹Nr.›</a:t>
            </a:fld>
            <a:endParaRPr lang="de-D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PhAnim="0" type="twoTxTwoObj" preserve="1" userDrawn="1">
  <p:cSld name="Vergleich">
    <p:spTree>
      <p:nvGrpSpPr>
        <p:cNvPr id="1" name=""/>
        <p:cNvGrpSpPr/>
        <p:nvPr/>
      </p:nvGrpSpPr>
      <p:grpSpPr bwMode="auto">
        <a:xfrm>
          <a:off x="0" y="0"/>
          <a:ext cx="0" cy="0"/>
          <a:chOff x="0" y="0"/>
          <a:chExt cx="0" cy="0"/>
        </a:xfrm>
      </p:grpSpPr>
      <p:sp>
        <p:nvSpPr>
          <p:cNvPr id="2" name="Titel 1"/>
          <p:cNvSpPr>
            <a:spLocks noGrp="1"/>
          </p:cNvSpPr>
          <p:nvPr>
            <p:ph type="title"/>
          </p:nvPr>
        </p:nvSpPr>
        <p:spPr bwMode="auto">
          <a:xfrm>
            <a:off x="839788" y="365125"/>
            <a:ext cx="10515600" cy="1325563"/>
          </a:xfrm>
        </p:spPr>
        <p:txBody>
          <a:bodyPr/>
          <a:lstStyle/>
          <a:p>
            <a:pPr>
              <a:defRPr/>
            </a:pPr>
            <a:r>
              <a:rPr lang="de-DE"/>
              <a:t>Mastertitelformat bearbeiten</a:t>
            </a:r>
            <a:endParaRPr/>
          </a:p>
        </p:txBody>
      </p:sp>
      <p:sp>
        <p:nvSpPr>
          <p:cNvPr id="3" name="Textplatzhalter 2"/>
          <p:cNvSpPr>
            <a:spLocks noGrp="1"/>
          </p:cNvSpPr>
          <p:nvPr>
            <p:ph type="body" idx="1"/>
          </p:nvPr>
        </p:nvSpPr>
        <p:spPr bwMode="auto">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de-DE"/>
              <a:t>Mastertextformat bearbeiten</a:t>
            </a:r>
            <a:endParaRPr/>
          </a:p>
        </p:txBody>
      </p:sp>
      <p:sp>
        <p:nvSpPr>
          <p:cNvPr id="4" name="Inhaltsplatzhalter 3"/>
          <p:cNvSpPr>
            <a:spLocks noGrp="1"/>
          </p:cNvSpPr>
          <p:nvPr>
            <p:ph sz="half" idx="2"/>
          </p:nvPr>
        </p:nvSpPr>
        <p:spPr bwMode="auto">
          <a:xfrm>
            <a:off x="839788" y="2505074"/>
            <a:ext cx="5157787" cy="3684588"/>
          </a:xfrm>
        </p:spPr>
        <p:txBody>
          <a:bodyPr/>
          <a:lstStyle/>
          <a:p>
            <a:pPr lvl="0">
              <a:defRPr/>
            </a:pPr>
            <a:r>
              <a:rPr lang="de-DE"/>
              <a:t>Mastertextformat bearbeiten</a:t>
            </a:r>
            <a:endParaRPr/>
          </a:p>
          <a:p>
            <a:pPr lvl="1">
              <a:defRPr/>
            </a:pPr>
            <a:r>
              <a:rPr lang="de-DE"/>
              <a:t>Zweite Ebene</a:t>
            </a:r>
            <a:endParaRPr/>
          </a:p>
          <a:p>
            <a:pPr lvl="2">
              <a:defRPr/>
            </a:pPr>
            <a:r>
              <a:rPr lang="de-DE"/>
              <a:t>Dritte Ebene</a:t>
            </a:r>
            <a:endParaRPr/>
          </a:p>
          <a:p>
            <a:pPr lvl="3">
              <a:defRPr/>
            </a:pPr>
            <a:r>
              <a:rPr lang="de-DE"/>
              <a:t>Vierte Ebene</a:t>
            </a:r>
            <a:endParaRPr/>
          </a:p>
          <a:p>
            <a:pPr lvl="4">
              <a:defRPr/>
            </a:pPr>
            <a:r>
              <a:rPr lang="de-DE"/>
              <a:t>Fünfte Ebene</a:t>
            </a:r>
            <a:endParaRPr/>
          </a:p>
        </p:txBody>
      </p:sp>
      <p:sp>
        <p:nvSpPr>
          <p:cNvPr id="5" name="Textplatzhalter 4"/>
          <p:cNvSpPr>
            <a:spLocks noGrp="1"/>
          </p:cNvSpPr>
          <p:nvPr>
            <p:ph type="body" sz="quarter" idx="3"/>
          </p:nvPr>
        </p:nvSpPr>
        <p:spPr bwMode="auto">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de-DE"/>
              <a:t>Mastertextformat bearbeiten</a:t>
            </a:r>
            <a:endParaRPr/>
          </a:p>
        </p:txBody>
      </p:sp>
      <p:sp>
        <p:nvSpPr>
          <p:cNvPr id="6" name="Inhaltsplatzhalter 5"/>
          <p:cNvSpPr>
            <a:spLocks noGrp="1"/>
          </p:cNvSpPr>
          <p:nvPr>
            <p:ph sz="quarter" idx="4"/>
          </p:nvPr>
        </p:nvSpPr>
        <p:spPr bwMode="auto">
          <a:xfrm>
            <a:off x="6172200" y="2505074"/>
            <a:ext cx="5183188" cy="3684588"/>
          </a:xfrm>
        </p:spPr>
        <p:txBody>
          <a:bodyPr/>
          <a:lstStyle/>
          <a:p>
            <a:pPr lvl="0">
              <a:defRPr/>
            </a:pPr>
            <a:r>
              <a:rPr lang="de-DE"/>
              <a:t>Mastertextformat bearbeiten</a:t>
            </a:r>
            <a:endParaRPr/>
          </a:p>
          <a:p>
            <a:pPr lvl="1">
              <a:defRPr/>
            </a:pPr>
            <a:r>
              <a:rPr lang="de-DE"/>
              <a:t>Zweite Ebene</a:t>
            </a:r>
            <a:endParaRPr/>
          </a:p>
          <a:p>
            <a:pPr lvl="2">
              <a:defRPr/>
            </a:pPr>
            <a:r>
              <a:rPr lang="de-DE"/>
              <a:t>Dritte Ebene</a:t>
            </a:r>
            <a:endParaRPr/>
          </a:p>
          <a:p>
            <a:pPr lvl="3">
              <a:defRPr/>
            </a:pPr>
            <a:r>
              <a:rPr lang="de-DE"/>
              <a:t>Vierte Ebene</a:t>
            </a:r>
            <a:endParaRPr/>
          </a:p>
          <a:p>
            <a:pPr lvl="4">
              <a:defRPr/>
            </a:pPr>
            <a:r>
              <a:rPr lang="de-DE"/>
              <a:t>Fünfte Ebene</a:t>
            </a:r>
            <a:endParaRPr/>
          </a:p>
        </p:txBody>
      </p:sp>
      <p:sp>
        <p:nvSpPr>
          <p:cNvPr id="7" name="Datumsplatzhalter 6"/>
          <p:cNvSpPr>
            <a:spLocks noGrp="1"/>
          </p:cNvSpPr>
          <p:nvPr>
            <p:ph type="dt" sz="half" idx="10"/>
          </p:nvPr>
        </p:nvSpPr>
        <p:spPr bwMode="auto"/>
        <p:txBody>
          <a:bodyPr/>
          <a:lstStyle/>
          <a:p>
            <a:pPr>
              <a:defRPr/>
            </a:pPr>
            <a:r>
              <a:rPr lang="de-DE"/>
              <a:t>08.02.2023</a:t>
            </a:r>
            <a:endParaRPr/>
          </a:p>
        </p:txBody>
      </p:sp>
      <p:sp>
        <p:nvSpPr>
          <p:cNvPr id="8" name="Fußzeilenplatzhalter 7"/>
          <p:cNvSpPr>
            <a:spLocks noGrp="1"/>
          </p:cNvSpPr>
          <p:nvPr>
            <p:ph type="ftr" sz="quarter" idx="11"/>
          </p:nvPr>
        </p:nvSpPr>
        <p:spPr bwMode="auto"/>
        <p:txBody>
          <a:bodyPr/>
          <a:lstStyle/>
          <a:p>
            <a:pPr>
              <a:defRPr/>
            </a:pPr>
            <a:r>
              <a:rPr lang="de-DE"/>
              <a:t>CC-BY 4.0</a:t>
            </a:r>
            <a:endParaRPr/>
          </a:p>
        </p:txBody>
      </p:sp>
      <p:sp>
        <p:nvSpPr>
          <p:cNvPr id="9" name="Foliennummernplatzhalter 8"/>
          <p:cNvSpPr>
            <a:spLocks noGrp="1"/>
          </p:cNvSpPr>
          <p:nvPr>
            <p:ph type="sldNum" sz="quarter" idx="12"/>
          </p:nvPr>
        </p:nvSpPr>
        <p:spPr bwMode="auto"/>
        <p:txBody>
          <a:bodyPr/>
          <a:lstStyle/>
          <a:p>
            <a:pPr>
              <a:defRPr/>
            </a:pPr>
            <a:fld id="{5999343E-99C4-F843-A190-47FE05015DB3}" type="slidenum">
              <a:rPr lang="de-DE"/>
              <a:t>‹Nr.›</a:t>
            </a:fld>
            <a:endParaRPr lang="de-D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PhAnim="0" type="titleOnly" preserve="1" userDrawn="1">
  <p:cSld name="Nur Titel">
    <p:spTree>
      <p:nvGrpSpPr>
        <p:cNvPr id="1" name=""/>
        <p:cNvGrpSpPr/>
        <p:nvPr/>
      </p:nvGrpSpPr>
      <p:grpSpPr bwMode="auto">
        <a:xfrm>
          <a:off x="0" y="0"/>
          <a:ext cx="0" cy="0"/>
          <a:chOff x="0" y="0"/>
          <a:chExt cx="0" cy="0"/>
        </a:xfrm>
      </p:grpSpPr>
      <p:sp>
        <p:nvSpPr>
          <p:cNvPr id="2" name="Titel 1"/>
          <p:cNvSpPr>
            <a:spLocks noGrp="1"/>
          </p:cNvSpPr>
          <p:nvPr>
            <p:ph type="title"/>
          </p:nvPr>
        </p:nvSpPr>
        <p:spPr bwMode="auto"/>
        <p:txBody>
          <a:bodyPr/>
          <a:lstStyle/>
          <a:p>
            <a:pPr>
              <a:defRPr/>
            </a:pPr>
            <a:r>
              <a:rPr lang="de-DE"/>
              <a:t>Mastertitelformat bearbeiten</a:t>
            </a:r>
            <a:endParaRPr/>
          </a:p>
        </p:txBody>
      </p:sp>
      <p:sp>
        <p:nvSpPr>
          <p:cNvPr id="3" name="Datumsplatzhalter 2"/>
          <p:cNvSpPr>
            <a:spLocks noGrp="1"/>
          </p:cNvSpPr>
          <p:nvPr>
            <p:ph type="dt" sz="half" idx="10"/>
          </p:nvPr>
        </p:nvSpPr>
        <p:spPr bwMode="auto"/>
        <p:txBody>
          <a:bodyPr/>
          <a:lstStyle/>
          <a:p>
            <a:pPr>
              <a:defRPr/>
            </a:pPr>
            <a:r>
              <a:rPr lang="de-DE"/>
              <a:t>08.02.2023</a:t>
            </a:r>
            <a:endParaRPr/>
          </a:p>
        </p:txBody>
      </p:sp>
      <p:sp>
        <p:nvSpPr>
          <p:cNvPr id="4" name="Fußzeilenplatzhalter 3"/>
          <p:cNvSpPr>
            <a:spLocks noGrp="1"/>
          </p:cNvSpPr>
          <p:nvPr>
            <p:ph type="ftr" sz="quarter" idx="11"/>
          </p:nvPr>
        </p:nvSpPr>
        <p:spPr bwMode="auto"/>
        <p:txBody>
          <a:bodyPr/>
          <a:lstStyle/>
          <a:p>
            <a:pPr>
              <a:defRPr/>
            </a:pPr>
            <a:r>
              <a:rPr lang="de-DE"/>
              <a:t>CC-BY 4.0</a:t>
            </a:r>
            <a:endParaRPr/>
          </a:p>
        </p:txBody>
      </p:sp>
      <p:sp>
        <p:nvSpPr>
          <p:cNvPr id="5" name="Foliennummernplatzhalter 4"/>
          <p:cNvSpPr>
            <a:spLocks noGrp="1"/>
          </p:cNvSpPr>
          <p:nvPr>
            <p:ph type="sldNum" sz="quarter" idx="12"/>
          </p:nvPr>
        </p:nvSpPr>
        <p:spPr bwMode="auto"/>
        <p:txBody>
          <a:bodyPr/>
          <a:lstStyle/>
          <a:p>
            <a:pPr>
              <a:defRPr/>
            </a:pPr>
            <a:fld id="{5999343E-99C4-F843-A190-47FE05015DB3}" type="slidenum">
              <a:rPr lang="de-DE"/>
              <a:t>‹Nr.›</a:t>
            </a:fld>
            <a:endParaRPr lang="de-D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PhAnim="0" type="blank" preserve="1" userDrawn="1">
  <p:cSld name="Leer">
    <p:spTree>
      <p:nvGrpSpPr>
        <p:cNvPr id="1" name=""/>
        <p:cNvGrpSpPr/>
        <p:nvPr/>
      </p:nvGrpSpPr>
      <p:grpSpPr bwMode="auto">
        <a:xfrm>
          <a:off x="0" y="0"/>
          <a:ext cx="0" cy="0"/>
          <a:chOff x="0" y="0"/>
          <a:chExt cx="0" cy="0"/>
        </a:xfrm>
      </p:grpSpPr>
      <p:sp>
        <p:nvSpPr>
          <p:cNvPr id="2" name="Datumsplatzhalter 1"/>
          <p:cNvSpPr>
            <a:spLocks noGrp="1"/>
          </p:cNvSpPr>
          <p:nvPr>
            <p:ph type="dt" sz="half" idx="10"/>
          </p:nvPr>
        </p:nvSpPr>
        <p:spPr bwMode="auto"/>
        <p:txBody>
          <a:bodyPr/>
          <a:lstStyle/>
          <a:p>
            <a:pPr>
              <a:defRPr/>
            </a:pPr>
            <a:r>
              <a:rPr lang="de-DE"/>
              <a:t>08.02.2023</a:t>
            </a:r>
            <a:endParaRPr/>
          </a:p>
        </p:txBody>
      </p:sp>
      <p:sp>
        <p:nvSpPr>
          <p:cNvPr id="3" name="Fußzeilenplatzhalter 2"/>
          <p:cNvSpPr>
            <a:spLocks noGrp="1"/>
          </p:cNvSpPr>
          <p:nvPr>
            <p:ph type="ftr" sz="quarter" idx="11"/>
          </p:nvPr>
        </p:nvSpPr>
        <p:spPr bwMode="auto"/>
        <p:txBody>
          <a:bodyPr/>
          <a:lstStyle/>
          <a:p>
            <a:pPr>
              <a:defRPr/>
            </a:pPr>
            <a:r>
              <a:rPr lang="de-DE"/>
              <a:t>CC-BY 4.0</a:t>
            </a:r>
            <a:endParaRPr/>
          </a:p>
        </p:txBody>
      </p:sp>
      <p:sp>
        <p:nvSpPr>
          <p:cNvPr id="4" name="Foliennummernplatzhalter 3"/>
          <p:cNvSpPr>
            <a:spLocks noGrp="1"/>
          </p:cNvSpPr>
          <p:nvPr>
            <p:ph type="sldNum" sz="quarter" idx="12"/>
          </p:nvPr>
        </p:nvSpPr>
        <p:spPr bwMode="auto"/>
        <p:txBody>
          <a:bodyPr/>
          <a:lstStyle/>
          <a:p>
            <a:pPr>
              <a:defRPr/>
            </a:pPr>
            <a:fld id="{5999343E-99C4-F843-A190-47FE05015DB3}" type="slidenum">
              <a:rPr lang="de-DE"/>
              <a:t>‹Nr.›</a:t>
            </a:fld>
            <a:endParaRPr lang="de-D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PhAnim="0" type="objTx" preserve="1" userDrawn="1">
  <p:cSld name="Inhalt mit Überschrift">
    <p:spTree>
      <p:nvGrpSpPr>
        <p:cNvPr id="1" name=""/>
        <p:cNvGrpSpPr/>
        <p:nvPr/>
      </p:nvGrpSpPr>
      <p:grpSpPr bwMode="auto">
        <a:xfrm>
          <a:off x="0" y="0"/>
          <a:ext cx="0" cy="0"/>
          <a:chOff x="0" y="0"/>
          <a:chExt cx="0" cy="0"/>
        </a:xfrm>
      </p:grpSpPr>
      <p:sp>
        <p:nvSpPr>
          <p:cNvPr id="2" name="Titel 1"/>
          <p:cNvSpPr>
            <a:spLocks noGrp="1"/>
          </p:cNvSpPr>
          <p:nvPr>
            <p:ph type="title"/>
          </p:nvPr>
        </p:nvSpPr>
        <p:spPr bwMode="auto">
          <a:xfrm>
            <a:off x="839788" y="457200"/>
            <a:ext cx="3932237" cy="1600200"/>
          </a:xfrm>
        </p:spPr>
        <p:txBody>
          <a:bodyPr anchor="b"/>
          <a:lstStyle>
            <a:lvl1pPr>
              <a:defRPr sz="3200"/>
            </a:lvl1pPr>
          </a:lstStyle>
          <a:p>
            <a:pPr>
              <a:defRPr/>
            </a:pPr>
            <a:r>
              <a:rPr lang="de-DE"/>
              <a:t>Mastertitelformat bearbeiten</a:t>
            </a:r>
            <a:endParaRPr/>
          </a:p>
        </p:txBody>
      </p:sp>
      <p:sp>
        <p:nvSpPr>
          <p:cNvPr id="3" name="Inhaltsplatzhalter 2"/>
          <p:cNvSpPr>
            <a:spLocks noGrp="1"/>
          </p:cNvSpPr>
          <p:nvPr>
            <p:ph idx="1"/>
          </p:nvPr>
        </p:nvSpPr>
        <p:spPr bwMode="auto">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defRPr/>
            </a:pPr>
            <a:r>
              <a:rPr lang="de-DE"/>
              <a:t>Mastertextformat bearbeiten</a:t>
            </a:r>
            <a:endParaRPr/>
          </a:p>
          <a:p>
            <a:pPr lvl="1">
              <a:defRPr/>
            </a:pPr>
            <a:r>
              <a:rPr lang="de-DE"/>
              <a:t>Zweite Ebene</a:t>
            </a:r>
            <a:endParaRPr/>
          </a:p>
          <a:p>
            <a:pPr lvl="2">
              <a:defRPr/>
            </a:pPr>
            <a:r>
              <a:rPr lang="de-DE"/>
              <a:t>Dritte Ebene</a:t>
            </a:r>
            <a:endParaRPr/>
          </a:p>
          <a:p>
            <a:pPr lvl="3">
              <a:defRPr/>
            </a:pPr>
            <a:r>
              <a:rPr lang="de-DE"/>
              <a:t>Vierte Ebene</a:t>
            </a:r>
            <a:endParaRPr/>
          </a:p>
          <a:p>
            <a:pPr lvl="4">
              <a:defRPr/>
            </a:pPr>
            <a:r>
              <a:rPr lang="de-DE"/>
              <a:t>Fünfte Ebene</a:t>
            </a:r>
            <a:endParaRPr/>
          </a:p>
        </p:txBody>
      </p:sp>
      <p:sp>
        <p:nvSpPr>
          <p:cNvPr id="4" name="Textplatzhalter 3"/>
          <p:cNvSpPr>
            <a:spLocks noGrp="1"/>
          </p:cNvSpPr>
          <p:nvPr>
            <p:ph type="body" sz="half" idx="2"/>
          </p:nvPr>
        </p:nvSpPr>
        <p:spPr bwMode="auto">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defRPr/>
            </a:pPr>
            <a:r>
              <a:rPr lang="de-DE"/>
              <a:t>Mastertextformat bearbeiten</a:t>
            </a:r>
            <a:endParaRPr/>
          </a:p>
        </p:txBody>
      </p:sp>
      <p:sp>
        <p:nvSpPr>
          <p:cNvPr id="5" name="Datumsplatzhalter 4"/>
          <p:cNvSpPr>
            <a:spLocks noGrp="1"/>
          </p:cNvSpPr>
          <p:nvPr>
            <p:ph type="dt" sz="half" idx="10"/>
          </p:nvPr>
        </p:nvSpPr>
        <p:spPr bwMode="auto"/>
        <p:txBody>
          <a:bodyPr/>
          <a:lstStyle/>
          <a:p>
            <a:pPr>
              <a:defRPr/>
            </a:pPr>
            <a:r>
              <a:rPr lang="de-DE"/>
              <a:t>08.02.2023</a:t>
            </a:r>
            <a:endParaRPr/>
          </a:p>
        </p:txBody>
      </p:sp>
      <p:sp>
        <p:nvSpPr>
          <p:cNvPr id="6" name="Fußzeilenplatzhalter 5"/>
          <p:cNvSpPr>
            <a:spLocks noGrp="1"/>
          </p:cNvSpPr>
          <p:nvPr>
            <p:ph type="ftr" sz="quarter" idx="11"/>
          </p:nvPr>
        </p:nvSpPr>
        <p:spPr bwMode="auto"/>
        <p:txBody>
          <a:bodyPr/>
          <a:lstStyle/>
          <a:p>
            <a:pPr>
              <a:defRPr/>
            </a:pPr>
            <a:r>
              <a:rPr lang="de-DE"/>
              <a:t>CC-BY 4.0</a:t>
            </a:r>
            <a:endParaRPr/>
          </a:p>
        </p:txBody>
      </p:sp>
      <p:sp>
        <p:nvSpPr>
          <p:cNvPr id="7" name="Foliennummernplatzhalter 6"/>
          <p:cNvSpPr>
            <a:spLocks noGrp="1"/>
          </p:cNvSpPr>
          <p:nvPr>
            <p:ph type="sldNum" sz="quarter" idx="12"/>
          </p:nvPr>
        </p:nvSpPr>
        <p:spPr bwMode="auto"/>
        <p:txBody>
          <a:bodyPr/>
          <a:lstStyle/>
          <a:p>
            <a:pPr>
              <a:defRPr/>
            </a:pPr>
            <a:fld id="{5999343E-99C4-F843-A190-47FE05015DB3}" type="slidenum">
              <a:rPr lang="de-DE"/>
              <a:t>‹Nr.›</a:t>
            </a:fld>
            <a:endParaRPr lang="de-D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PhAnim="0" type="picTx" preserve="1" userDrawn="1">
  <p:cSld name="Bild mit Überschrift">
    <p:spTree>
      <p:nvGrpSpPr>
        <p:cNvPr id="1" name=""/>
        <p:cNvGrpSpPr/>
        <p:nvPr/>
      </p:nvGrpSpPr>
      <p:grpSpPr bwMode="auto">
        <a:xfrm>
          <a:off x="0" y="0"/>
          <a:ext cx="0" cy="0"/>
          <a:chOff x="0" y="0"/>
          <a:chExt cx="0" cy="0"/>
        </a:xfrm>
      </p:grpSpPr>
      <p:sp>
        <p:nvSpPr>
          <p:cNvPr id="2" name="Titel 1"/>
          <p:cNvSpPr>
            <a:spLocks noGrp="1"/>
          </p:cNvSpPr>
          <p:nvPr>
            <p:ph type="title"/>
          </p:nvPr>
        </p:nvSpPr>
        <p:spPr bwMode="auto">
          <a:xfrm>
            <a:off x="839788" y="457200"/>
            <a:ext cx="3932237" cy="1600200"/>
          </a:xfrm>
        </p:spPr>
        <p:txBody>
          <a:bodyPr anchor="b"/>
          <a:lstStyle>
            <a:lvl1pPr>
              <a:defRPr sz="3200"/>
            </a:lvl1pPr>
          </a:lstStyle>
          <a:p>
            <a:pPr>
              <a:defRPr/>
            </a:pPr>
            <a:r>
              <a:rPr lang="de-DE"/>
              <a:t>Mastertitelformat bearbeiten</a:t>
            </a:r>
            <a:endParaRPr/>
          </a:p>
        </p:txBody>
      </p:sp>
      <p:sp>
        <p:nvSpPr>
          <p:cNvPr id="3" name="Bildplatzhalter 2"/>
          <p:cNvSpPr>
            <a:spLocks noGrp="1"/>
          </p:cNvSpPr>
          <p:nvPr>
            <p:ph type="pic" idx="1"/>
          </p:nvPr>
        </p:nvSpPr>
        <p:spPr bwMode="auto">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a:defRPr/>
            </a:pPr>
            <a:endParaRPr lang="de-DE"/>
          </a:p>
        </p:txBody>
      </p:sp>
      <p:sp>
        <p:nvSpPr>
          <p:cNvPr id="4" name="Textplatzhalter 3"/>
          <p:cNvSpPr>
            <a:spLocks noGrp="1"/>
          </p:cNvSpPr>
          <p:nvPr>
            <p:ph type="body" sz="half" idx="2"/>
          </p:nvPr>
        </p:nvSpPr>
        <p:spPr bwMode="auto">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defRPr/>
            </a:pPr>
            <a:r>
              <a:rPr lang="de-DE"/>
              <a:t>Mastertextformat bearbeiten</a:t>
            </a:r>
            <a:endParaRPr/>
          </a:p>
        </p:txBody>
      </p:sp>
      <p:sp>
        <p:nvSpPr>
          <p:cNvPr id="5" name="Datumsplatzhalter 4"/>
          <p:cNvSpPr>
            <a:spLocks noGrp="1"/>
          </p:cNvSpPr>
          <p:nvPr>
            <p:ph type="dt" sz="half" idx="10"/>
          </p:nvPr>
        </p:nvSpPr>
        <p:spPr bwMode="auto"/>
        <p:txBody>
          <a:bodyPr/>
          <a:lstStyle/>
          <a:p>
            <a:pPr>
              <a:defRPr/>
            </a:pPr>
            <a:r>
              <a:rPr lang="de-DE"/>
              <a:t>08.02.2023</a:t>
            </a:r>
            <a:endParaRPr/>
          </a:p>
        </p:txBody>
      </p:sp>
      <p:sp>
        <p:nvSpPr>
          <p:cNvPr id="6" name="Fußzeilenplatzhalter 5"/>
          <p:cNvSpPr>
            <a:spLocks noGrp="1"/>
          </p:cNvSpPr>
          <p:nvPr>
            <p:ph type="ftr" sz="quarter" idx="11"/>
          </p:nvPr>
        </p:nvSpPr>
        <p:spPr bwMode="auto"/>
        <p:txBody>
          <a:bodyPr/>
          <a:lstStyle/>
          <a:p>
            <a:pPr>
              <a:defRPr/>
            </a:pPr>
            <a:r>
              <a:rPr lang="de-DE"/>
              <a:t>CC-BY 4.0</a:t>
            </a:r>
            <a:endParaRPr/>
          </a:p>
        </p:txBody>
      </p:sp>
      <p:sp>
        <p:nvSpPr>
          <p:cNvPr id="7" name="Foliennummernplatzhalter 6"/>
          <p:cNvSpPr>
            <a:spLocks noGrp="1"/>
          </p:cNvSpPr>
          <p:nvPr>
            <p:ph type="sldNum" sz="quarter" idx="12"/>
          </p:nvPr>
        </p:nvSpPr>
        <p:spPr bwMode="auto"/>
        <p:txBody>
          <a:bodyPr/>
          <a:lstStyle/>
          <a:p>
            <a:pPr>
              <a:defRPr/>
            </a:pPr>
            <a:fld id="{5999343E-99C4-F843-A190-47FE05015DB3}" type="slidenum">
              <a:rPr lang="de-DE"/>
              <a:t>‹Nr.›</a:t>
            </a:fld>
            <a:endParaRPr lang="de-DE"/>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bwMode="auto">
        <a:xfrm>
          <a:off x="0" y="0"/>
          <a:ext cx="0" cy="0"/>
          <a:chOff x="0" y="0"/>
          <a:chExt cx="0" cy="0"/>
        </a:xfrm>
      </p:grpSpPr>
      <p:sp>
        <p:nvSpPr>
          <p:cNvPr id="2" name="Titelplatzhalter 1"/>
          <p:cNvSpPr>
            <a:spLocks noGrp="1"/>
          </p:cNvSpPr>
          <p:nvPr>
            <p:ph type="title"/>
          </p:nvPr>
        </p:nvSpPr>
        <p:spPr bwMode="auto">
          <a:xfrm>
            <a:off x="838200" y="365125"/>
            <a:ext cx="10515600" cy="1325563"/>
          </a:xfrm>
          <a:prstGeom prst="rect">
            <a:avLst/>
          </a:prstGeom>
        </p:spPr>
        <p:txBody>
          <a:bodyPr vert="horz" lIns="91440" tIns="45720" rIns="91440" bIns="45720" rtlCol="0" anchor="ctr">
            <a:normAutofit/>
          </a:bodyPr>
          <a:lstStyle/>
          <a:p>
            <a:pPr>
              <a:defRPr/>
            </a:pPr>
            <a:r>
              <a:rPr lang="de-DE"/>
              <a:t>Mastertitelformat bearbeiten</a:t>
            </a:r>
            <a:endParaRPr/>
          </a:p>
        </p:txBody>
      </p:sp>
      <p:sp>
        <p:nvSpPr>
          <p:cNvPr id="3" name="Textplatzhalter 2"/>
          <p:cNvSpPr>
            <a:spLocks noGrp="1"/>
          </p:cNvSpPr>
          <p:nvPr>
            <p:ph type="body" idx="1"/>
          </p:nvPr>
        </p:nvSpPr>
        <p:spPr bwMode="auto">
          <a:xfrm>
            <a:off x="838200" y="1825625"/>
            <a:ext cx="10515600" cy="4351338"/>
          </a:xfrm>
          <a:prstGeom prst="rect">
            <a:avLst/>
          </a:prstGeom>
        </p:spPr>
        <p:txBody>
          <a:bodyPr vert="horz" lIns="91440" tIns="45720" rIns="91440" bIns="45720" rtlCol="0">
            <a:normAutofit/>
          </a:bodyPr>
          <a:lstStyle/>
          <a:p>
            <a:pPr lvl="0">
              <a:defRPr/>
            </a:pPr>
            <a:r>
              <a:rPr lang="de-DE"/>
              <a:t>Mastertextformat bearbeiten</a:t>
            </a:r>
            <a:endParaRPr/>
          </a:p>
          <a:p>
            <a:pPr lvl="1">
              <a:defRPr/>
            </a:pPr>
            <a:r>
              <a:rPr lang="de-DE"/>
              <a:t>Zweite Ebene</a:t>
            </a:r>
            <a:endParaRPr/>
          </a:p>
          <a:p>
            <a:pPr lvl="2">
              <a:defRPr/>
            </a:pPr>
            <a:r>
              <a:rPr lang="de-DE"/>
              <a:t>Dritte Ebene</a:t>
            </a:r>
            <a:endParaRPr/>
          </a:p>
          <a:p>
            <a:pPr lvl="3">
              <a:defRPr/>
            </a:pPr>
            <a:r>
              <a:rPr lang="de-DE"/>
              <a:t>Vierte Ebene</a:t>
            </a:r>
            <a:endParaRPr/>
          </a:p>
          <a:p>
            <a:pPr lvl="4">
              <a:defRPr/>
            </a:pPr>
            <a:r>
              <a:rPr lang="de-DE"/>
              <a:t>Fünfte Ebene</a:t>
            </a:r>
            <a:endParaRPr/>
          </a:p>
        </p:txBody>
      </p:sp>
      <p:sp>
        <p:nvSpPr>
          <p:cNvPr id="4" name="Datumsplatzhalter 3"/>
          <p:cNvSpPr>
            <a:spLocks noGrp="1"/>
          </p:cNvSpPr>
          <p:nvPr>
            <p:ph type="dt" sz="half" idx="2"/>
          </p:nvPr>
        </p:nvSpPr>
        <p:spPr bwMode="auto">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r>
              <a:rPr lang="de-DE"/>
              <a:t>08.02.2023</a:t>
            </a:r>
            <a:endParaRPr/>
          </a:p>
        </p:txBody>
      </p:sp>
      <p:sp>
        <p:nvSpPr>
          <p:cNvPr id="5" name="Fußzeilenplatzhalter 4"/>
          <p:cNvSpPr>
            <a:spLocks noGrp="1"/>
          </p:cNvSpPr>
          <p:nvPr>
            <p:ph type="ftr" sz="quarter" idx="3"/>
          </p:nvPr>
        </p:nvSpPr>
        <p:spPr bwMode="auto">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r>
              <a:rPr lang="de-DE" b="1"/>
              <a:t>CC-BY 4.0</a:t>
            </a:r>
            <a:endParaRPr lang="de-DE"/>
          </a:p>
        </p:txBody>
      </p:sp>
      <p:sp>
        <p:nvSpPr>
          <p:cNvPr id="6" name="Foliennummernplatzhalter 5"/>
          <p:cNvSpPr>
            <a:spLocks noGrp="1"/>
          </p:cNvSpPr>
          <p:nvPr>
            <p:ph type="sldNum" sz="quarter" idx="4"/>
          </p:nvPr>
        </p:nvSpPr>
        <p:spPr bwMode="auto">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5999343E-99C4-F843-A190-47FE05015DB3}" type="slidenum">
              <a:rPr lang="de-DE"/>
              <a:t>‹Nr.›</a:t>
            </a:fld>
            <a:endParaRPr lang="de-DE"/>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l" defTabSz="914400">
        <a:lnSpc>
          <a:spcPct val="90000"/>
        </a:lnSpc>
        <a:spcBef>
          <a:spcPts val="0"/>
        </a:spcBef>
        <a:buNone/>
        <a:defRPr sz="4400">
          <a:solidFill>
            <a:schemeClr val="tx1"/>
          </a:solidFill>
          <a:latin typeface="+mj-lt"/>
          <a:ea typeface="+mj-ea"/>
          <a:cs typeface="+mj-cs"/>
        </a:defRPr>
      </a:lvl1pPr>
    </p:titleStyle>
    <p:bodyStyle>
      <a:lvl1pPr marL="228600" indent="-228600" algn="l" defTabSz="914400">
        <a:lnSpc>
          <a:spcPct val="90000"/>
        </a:lnSpc>
        <a:spcBef>
          <a:spcPts val="1000"/>
        </a:spcBef>
        <a:buFont typeface="Arial"/>
        <a:buChar char="•"/>
        <a:defRPr sz="2800">
          <a:solidFill>
            <a:schemeClr val="tx1"/>
          </a:solidFill>
          <a:latin typeface="+mn-lt"/>
          <a:ea typeface="+mn-ea"/>
          <a:cs typeface="+mn-cs"/>
        </a:defRPr>
      </a:lvl1pPr>
      <a:lvl2pPr marL="685800" indent="-228600" algn="l" defTabSz="914400">
        <a:lnSpc>
          <a:spcPct val="90000"/>
        </a:lnSpc>
        <a:spcBef>
          <a:spcPts val="500"/>
        </a:spcBef>
        <a:buFont typeface="Arial"/>
        <a:buChar char="•"/>
        <a:defRPr sz="2400">
          <a:solidFill>
            <a:schemeClr val="tx1"/>
          </a:solidFill>
          <a:latin typeface="+mn-lt"/>
          <a:ea typeface="+mn-ea"/>
          <a:cs typeface="+mn-cs"/>
        </a:defRPr>
      </a:lvl2pPr>
      <a:lvl3pPr marL="1143000" indent="-228600" algn="l" defTabSz="914400">
        <a:lnSpc>
          <a:spcPct val="90000"/>
        </a:lnSpc>
        <a:spcBef>
          <a:spcPts val="500"/>
        </a:spcBef>
        <a:buFont typeface="Arial"/>
        <a:buChar char="•"/>
        <a:defRPr sz="2000">
          <a:solidFill>
            <a:schemeClr val="tx1"/>
          </a:solidFill>
          <a:latin typeface="+mn-lt"/>
          <a:ea typeface="+mn-ea"/>
          <a:cs typeface="+mn-cs"/>
        </a:defRPr>
      </a:lvl3pPr>
      <a:lvl4pPr marL="1600200" indent="-228600" algn="l" defTabSz="914400">
        <a:lnSpc>
          <a:spcPct val="90000"/>
        </a:lnSpc>
        <a:spcBef>
          <a:spcPts val="500"/>
        </a:spcBef>
        <a:buFont typeface="Arial"/>
        <a:buChar char="•"/>
        <a:defRPr sz="1800">
          <a:solidFill>
            <a:schemeClr val="tx1"/>
          </a:solidFill>
          <a:latin typeface="+mn-lt"/>
          <a:ea typeface="+mn-ea"/>
          <a:cs typeface="+mn-cs"/>
        </a:defRPr>
      </a:lvl4pPr>
      <a:lvl5pPr marL="2057400" indent="-228600" algn="l" defTabSz="914400">
        <a:lnSpc>
          <a:spcPct val="90000"/>
        </a:lnSpc>
        <a:spcBef>
          <a:spcPts val="500"/>
        </a:spcBef>
        <a:buFont typeface="Arial"/>
        <a:buChar char="•"/>
        <a:defRPr sz="180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p:bodyStyle>
    <p:otherStyle>
      <a:defPPr>
        <a:defRPr lang="de-DE"/>
      </a:defPPr>
      <a:lvl1pPr marL="0" algn="l" defTabSz="914400">
        <a:defRPr sz="1800">
          <a:solidFill>
            <a:schemeClr val="tx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https://gitlab.bf-hdm.de/bfcheck/weniger-ist-mehr-web/-/wikis/zwoelf-plus-1" TargetMode="Externa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hyperlink" Target="mailto:zimmermanng@hdm-stuttgart.de" TargetMode="External"/><Relationship Id="rId2" Type="http://schemas.openxmlformats.org/officeDocument/2006/relationships/hyperlink" Target="https://shuffle-projekt.de/" TargetMode="External"/><Relationship Id="rId1" Type="http://schemas.openxmlformats.org/officeDocument/2006/relationships/slideLayout" Target="../slideLayouts/slideLayout2.xml"/><Relationship Id="rId5" Type="http://schemas.openxmlformats.org/officeDocument/2006/relationships/hyperlink" Target="mailto:Christin.Stormer@uni-bielefeld.de" TargetMode="External"/><Relationship Id="rId4" Type="http://schemas.openxmlformats.org/officeDocument/2006/relationships/hyperlink" Target="mailto:burkard@hdm-stuttgart.de"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 name="Titel 1"/>
          <p:cNvSpPr>
            <a:spLocks noGrp="1"/>
          </p:cNvSpPr>
          <p:nvPr>
            <p:ph type="ctrTitle"/>
          </p:nvPr>
        </p:nvSpPr>
        <p:spPr bwMode="auto">
          <a:xfrm>
            <a:off x="1415480" y="1773238"/>
            <a:ext cx="9144000" cy="1655762"/>
          </a:xfrm>
        </p:spPr>
        <p:txBody>
          <a:bodyPr>
            <a:normAutofit/>
          </a:bodyPr>
          <a:lstStyle/>
          <a:p>
            <a:pPr>
              <a:defRPr/>
            </a:pPr>
            <a:r>
              <a:rPr lang="en-AU" dirty="0"/>
              <a:t>Platform Issues</a:t>
            </a:r>
          </a:p>
        </p:txBody>
      </p:sp>
      <p:sp>
        <p:nvSpPr>
          <p:cNvPr id="3" name="Untertitel 2"/>
          <p:cNvSpPr>
            <a:spLocks noGrp="1"/>
          </p:cNvSpPr>
          <p:nvPr>
            <p:ph type="subTitle" idx="1"/>
          </p:nvPr>
        </p:nvSpPr>
        <p:spPr bwMode="auto">
          <a:xfrm>
            <a:off x="1421650" y="3552033"/>
            <a:ext cx="9144000" cy="1041102"/>
          </a:xfrm>
        </p:spPr>
        <p:txBody>
          <a:bodyPr vertOverflow="overflow" horzOverflow="clip" vert="horz" wrap="square" lIns="91440" tIns="45720" rIns="91440" bIns="45720" numCol="1" spcCol="0" rtlCol="0" fromWordArt="0" anchor="t" anchorCtr="0" forceAA="0" compatLnSpc="0">
            <a:normAutofit lnSpcReduction="10000"/>
          </a:bodyPr>
          <a:lstStyle/>
          <a:p>
            <a:pPr>
              <a:lnSpc>
                <a:spcPct val="140000"/>
              </a:lnSpc>
              <a:defRPr/>
            </a:pPr>
            <a:r>
              <a:rPr lang="en-AU" dirty="0">
                <a:latin typeface="Arial"/>
              </a:rPr>
              <a:t>Results of an automatic and manual check of a Moodle course for accessibility issues (Version 4.1)</a:t>
            </a:r>
            <a:endParaRPr dirty="0"/>
          </a:p>
        </p:txBody>
      </p:sp>
      <p:sp>
        <p:nvSpPr>
          <p:cNvPr id="5" name="Rechteck 4"/>
          <p:cNvSpPr/>
          <p:nvPr/>
        </p:nvSpPr>
        <p:spPr bwMode="auto">
          <a:xfrm>
            <a:off x="2780547" y="5589240"/>
            <a:ext cx="6630906" cy="646331"/>
          </a:xfrm>
          <a:prstGeom prst="rect">
            <a:avLst/>
          </a:prstGeom>
        </p:spPr>
        <p:txBody>
          <a:bodyPr wrap="square">
            <a:spAutoFit/>
          </a:bodyPr>
          <a:lstStyle/>
          <a:p>
            <a:pPr algn="ctr">
              <a:lnSpc>
                <a:spcPct val="90000"/>
              </a:lnSpc>
              <a:defRPr/>
            </a:pPr>
            <a:r>
              <a:rPr lang="en-AU" sz="2000" dirty="0"/>
              <a:t>Andreas Burkard, Stuttgart Media University</a:t>
            </a:r>
          </a:p>
          <a:p>
            <a:pPr algn="ctr">
              <a:lnSpc>
                <a:spcPct val="90000"/>
              </a:lnSpc>
              <a:defRPr/>
            </a:pPr>
            <a:r>
              <a:rPr lang="en-AU" sz="2000" dirty="0"/>
              <a:t>Christin Stormer, Accessibility Services, University of Bielefeld</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 name="Titel 1"/>
          <p:cNvSpPr>
            <a:spLocks noGrp="1"/>
          </p:cNvSpPr>
          <p:nvPr>
            <p:ph type="title"/>
          </p:nvPr>
        </p:nvSpPr>
        <p:spPr bwMode="auto"/>
        <p:txBody>
          <a:bodyPr/>
          <a:lstStyle/>
          <a:p>
            <a:pPr>
              <a:defRPr/>
            </a:pPr>
            <a:r>
              <a:rPr lang="en-AU" sz="4400" dirty="0"/>
              <a:t>Category 1: </a:t>
            </a:r>
            <a:r>
              <a:rPr lang="en-AU" dirty="0"/>
              <a:t>Platform issues (6</a:t>
            </a:r>
            <a:r>
              <a:rPr lang="de-DE" dirty="0"/>
              <a:t>)</a:t>
            </a:r>
            <a:endParaRPr dirty="0"/>
          </a:p>
        </p:txBody>
      </p:sp>
      <p:sp>
        <p:nvSpPr>
          <p:cNvPr id="3" name="Inhaltsplatzhalter 2"/>
          <p:cNvSpPr>
            <a:spLocks noGrp="1"/>
          </p:cNvSpPr>
          <p:nvPr>
            <p:ph idx="1"/>
          </p:nvPr>
        </p:nvSpPr>
        <p:spPr bwMode="auto"/>
        <p:txBody>
          <a:bodyPr>
            <a:normAutofit/>
          </a:bodyPr>
          <a:lstStyle/>
          <a:p>
            <a:pPr marL="0" indent="0">
              <a:buNone/>
              <a:defRPr/>
            </a:pPr>
            <a:r>
              <a:rPr lang="en-AU" b="1" dirty="0"/>
              <a:t>Customizable: 9.1.3.1 HTML structural elements </a:t>
            </a:r>
            <a:endParaRPr dirty="0"/>
          </a:p>
          <a:p>
            <a:pPr>
              <a:defRPr/>
            </a:pPr>
            <a:r>
              <a:rPr lang="en-AU" dirty="0"/>
              <a:t>9.1.3.1c HTML structure elements for citations: </a:t>
            </a:r>
            <a:br>
              <a:rPr lang="en-AU" dirty="0"/>
            </a:br>
            <a:r>
              <a:rPr lang="en-AU" dirty="0"/>
              <a:t>It is not possible to mark up quote blocks as &lt;blockquote&gt; without the HTML editor in Moodle.</a:t>
            </a:r>
            <a:endParaRPr dirty="0"/>
          </a:p>
          <a:p>
            <a:pPr>
              <a:defRPr/>
            </a:pPr>
            <a:endParaRPr lang="de-DE" dirty="0"/>
          </a:p>
          <a:p>
            <a:pPr>
              <a:defRPr/>
            </a:pPr>
            <a:endParaRPr lang="de-DE" dirty="0"/>
          </a:p>
        </p:txBody>
      </p:sp>
      <p:sp>
        <p:nvSpPr>
          <p:cNvPr id="7" name="Datumsplatzhalter 6"/>
          <p:cNvSpPr>
            <a:spLocks noGrp="1"/>
          </p:cNvSpPr>
          <p:nvPr>
            <p:ph type="dt" sz="half" idx="10"/>
          </p:nvPr>
        </p:nvSpPr>
        <p:spPr bwMode="auto"/>
        <p:txBody>
          <a:bodyPr/>
          <a:lstStyle/>
          <a:p>
            <a:pPr>
              <a:defRPr/>
            </a:pPr>
            <a:r>
              <a:rPr lang="de-DE"/>
              <a:t>08.02.2023</a:t>
            </a:r>
            <a:endParaRPr/>
          </a:p>
        </p:txBody>
      </p:sp>
      <p:sp>
        <p:nvSpPr>
          <p:cNvPr id="6" name="Fußzeilenplatzhalter 5"/>
          <p:cNvSpPr>
            <a:spLocks noGrp="1"/>
          </p:cNvSpPr>
          <p:nvPr>
            <p:ph type="ftr" sz="quarter" idx="11"/>
          </p:nvPr>
        </p:nvSpPr>
        <p:spPr bwMode="auto"/>
        <p:txBody>
          <a:bodyPr/>
          <a:lstStyle/>
          <a:p>
            <a:pPr>
              <a:defRPr/>
            </a:pPr>
            <a:r>
              <a:rPr lang="de-DE" b="1"/>
              <a:t>CC-BY 4.0</a:t>
            </a:r>
            <a:endParaRPr lang="de-DE"/>
          </a:p>
        </p:txBody>
      </p:sp>
      <p:sp>
        <p:nvSpPr>
          <p:cNvPr id="8" name="Foliennummernplatzhalter 7"/>
          <p:cNvSpPr>
            <a:spLocks noGrp="1"/>
          </p:cNvSpPr>
          <p:nvPr>
            <p:ph type="sldNum" sz="quarter" idx="12"/>
          </p:nvPr>
        </p:nvSpPr>
        <p:spPr bwMode="auto"/>
        <p:txBody>
          <a:bodyPr/>
          <a:lstStyle/>
          <a:p>
            <a:pPr>
              <a:defRPr/>
            </a:pPr>
            <a:fld id="{5999343E-99C4-F843-A190-47FE05015DB3}" type="slidenum">
              <a:rPr lang="de-DE"/>
              <a:t>10</a:t>
            </a:fld>
            <a:endParaRPr lang="de-DE"/>
          </a:p>
        </p:txBody>
      </p:sp>
      <p:pic>
        <p:nvPicPr>
          <p:cNvPr id="2050" name="Picture 2">
            <a:extLst>
              <a:ext uri="{FF2B5EF4-FFF2-40B4-BE49-F238E27FC236}">
                <a16:creationId xmlns:a16="http://schemas.microsoft.com/office/drawing/2014/main" id="{4DDDA544-513F-DE17-6F05-D2F0CCE1F416}"/>
              </a:ext>
              <a:ext uri="{C183D7F6-B498-43B3-948B-1728B52AA6E4}">
                <adec:decorative xmlns:adec="http://schemas.microsoft.com/office/drawing/2017/decorative" val="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14136" y="3931773"/>
            <a:ext cx="9388080" cy="1443126"/>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 name="Titel 1"/>
          <p:cNvSpPr>
            <a:spLocks noGrp="1"/>
          </p:cNvSpPr>
          <p:nvPr>
            <p:ph type="title"/>
          </p:nvPr>
        </p:nvSpPr>
        <p:spPr bwMode="auto"/>
        <p:txBody>
          <a:bodyPr/>
          <a:lstStyle/>
          <a:p>
            <a:pPr>
              <a:defRPr/>
            </a:pPr>
            <a:r>
              <a:rPr lang="en-AU" sz="4400" dirty="0"/>
              <a:t>Category 1: </a:t>
            </a:r>
            <a:r>
              <a:rPr lang="en-AU" dirty="0"/>
              <a:t>Platform issues (7</a:t>
            </a:r>
            <a:r>
              <a:rPr lang="de-DE" dirty="0"/>
              <a:t>)</a:t>
            </a:r>
            <a:endParaRPr dirty="0"/>
          </a:p>
        </p:txBody>
      </p:sp>
      <p:sp>
        <p:nvSpPr>
          <p:cNvPr id="3" name="Inhaltsplatzhalter 2"/>
          <p:cNvSpPr>
            <a:spLocks noGrp="1"/>
          </p:cNvSpPr>
          <p:nvPr>
            <p:ph idx="1"/>
          </p:nvPr>
        </p:nvSpPr>
        <p:spPr bwMode="auto">
          <a:xfrm>
            <a:off x="838200" y="1825625"/>
            <a:ext cx="10730408" cy="3619599"/>
          </a:xfrm>
        </p:spPr>
        <p:txBody>
          <a:bodyPr>
            <a:normAutofit/>
          </a:bodyPr>
          <a:lstStyle/>
          <a:p>
            <a:pPr marL="0" indent="0">
              <a:buNone/>
              <a:defRPr/>
            </a:pPr>
            <a:r>
              <a:rPr lang="en-AU" b="1" dirty="0"/>
              <a:t>Customizable: 9.1.3.1 Tables</a:t>
            </a:r>
            <a:endParaRPr lang="en-AU" dirty="0"/>
          </a:p>
          <a:p>
            <a:pPr>
              <a:defRPr/>
            </a:pPr>
            <a:r>
              <a:rPr lang="en-AU" dirty="0"/>
              <a:t>9.1.3.1e Data tables correctly structured: </a:t>
            </a:r>
            <a:br>
              <a:rPr lang="en-AU" dirty="0"/>
            </a:br>
            <a:r>
              <a:rPr lang="en-AU" dirty="0"/>
              <a:t>Strangely enough, e.g. in the glossary several non-contiguous tables are used, some of which contain only one </a:t>
            </a:r>
            <a:br>
              <a:rPr lang="en-AU" dirty="0"/>
            </a:br>
            <a:r>
              <a:rPr lang="en-AU" dirty="0"/>
              <a:t>element. </a:t>
            </a:r>
            <a:r>
              <a:rPr lang="en-AU" dirty="0">
                <a:solidFill>
                  <a:schemeClr val="accent1">
                    <a:lumMod val="75000"/>
                  </a:schemeClr>
                </a:solidFill>
              </a:rPr>
              <a:t>(Found by </a:t>
            </a:r>
            <a:r>
              <a:rPr lang="en-AU" dirty="0" err="1">
                <a:solidFill>
                  <a:schemeClr val="accent1">
                    <a:lumMod val="75000"/>
                  </a:schemeClr>
                </a:solidFill>
              </a:rPr>
              <a:t>Siteimprove</a:t>
            </a:r>
            <a:r>
              <a:rPr lang="en-AU" dirty="0">
                <a:solidFill>
                  <a:schemeClr val="accent1">
                    <a:lumMod val="75000"/>
                  </a:schemeClr>
                </a:solidFill>
              </a:rPr>
              <a:t>) </a:t>
            </a:r>
            <a:br>
              <a:rPr lang="en-AU" dirty="0">
                <a:solidFill>
                  <a:schemeClr val="accent1">
                    <a:lumMod val="75000"/>
                  </a:schemeClr>
                </a:solidFill>
              </a:rPr>
            </a:br>
            <a:r>
              <a:rPr lang="en-AU" dirty="0">
                <a:solidFill>
                  <a:schemeClr val="accent6">
                    <a:lumMod val="75000"/>
                  </a:schemeClr>
                </a:solidFill>
                <a:sym typeface="Wingdings" pitchFamily="2" charset="2"/>
              </a:rPr>
              <a:t></a:t>
            </a:r>
            <a:r>
              <a:rPr lang="en-AU" dirty="0">
                <a:solidFill>
                  <a:schemeClr val="accent6">
                    <a:lumMod val="75000"/>
                  </a:schemeClr>
                </a:solidFill>
              </a:rPr>
              <a:t> Many tables inside each other should </a:t>
            </a:r>
            <a:br>
              <a:rPr lang="en-AU" dirty="0">
                <a:solidFill>
                  <a:schemeClr val="accent6">
                    <a:lumMod val="75000"/>
                  </a:schemeClr>
                </a:solidFill>
              </a:rPr>
            </a:br>
            <a:r>
              <a:rPr lang="en-AU" dirty="0">
                <a:solidFill>
                  <a:schemeClr val="accent6">
                    <a:lumMod val="75000"/>
                  </a:schemeClr>
                </a:solidFill>
              </a:rPr>
              <a:t>not exist. They are read out to screen </a:t>
            </a:r>
            <a:br>
              <a:rPr lang="en-AU" dirty="0">
                <a:solidFill>
                  <a:schemeClr val="accent6">
                    <a:lumMod val="75000"/>
                  </a:schemeClr>
                </a:solidFill>
              </a:rPr>
            </a:br>
            <a:r>
              <a:rPr lang="en-AU" dirty="0">
                <a:solidFill>
                  <a:schemeClr val="accent6">
                    <a:lumMod val="75000"/>
                  </a:schemeClr>
                </a:solidFill>
              </a:rPr>
              <a:t>reader users in a nested way. </a:t>
            </a:r>
            <a:endParaRPr lang="en-AU" b="1" dirty="0">
              <a:highlight>
                <a:srgbClr val="00FFFF"/>
              </a:highlight>
            </a:endParaRPr>
          </a:p>
        </p:txBody>
      </p:sp>
      <p:pic>
        <p:nvPicPr>
          <p:cNvPr id="5" name="Grafik 4" descr="Screenshot: Table elements in the glossary, which ohne contain one table header th and nothing else.">
            <a:extLst>
              <a:ext uri="{C183D7F6-B498-43B3-948B-1728B52AA6E4}">
                <adec:decorative xmlns:adec="http://schemas.microsoft.com/office/drawing/2017/decorative" val="0"/>
              </a:ext>
            </a:extLst>
          </p:cNvPr>
          <p:cNvPicPr>
            <a:picLocks noChangeAspect="1"/>
          </p:cNvPicPr>
          <p:nvPr/>
        </p:nvPicPr>
        <p:blipFill>
          <a:blip r:embed="rId2"/>
          <a:srcRect r="42681"/>
          <a:stretch/>
        </p:blipFill>
        <p:spPr bwMode="auto">
          <a:xfrm>
            <a:off x="7464152" y="3284984"/>
            <a:ext cx="4306289" cy="2878584"/>
          </a:xfrm>
          <a:prstGeom prst="rect">
            <a:avLst/>
          </a:prstGeom>
          <a:ln>
            <a:solidFill>
              <a:schemeClr val="accent1"/>
            </a:solidFill>
          </a:ln>
        </p:spPr>
      </p:pic>
      <p:sp>
        <p:nvSpPr>
          <p:cNvPr id="8" name="Datumsplatzhalter 7"/>
          <p:cNvSpPr>
            <a:spLocks noGrp="1"/>
          </p:cNvSpPr>
          <p:nvPr>
            <p:ph type="dt" sz="half" idx="10"/>
          </p:nvPr>
        </p:nvSpPr>
        <p:spPr bwMode="auto"/>
        <p:txBody>
          <a:bodyPr/>
          <a:lstStyle/>
          <a:p>
            <a:pPr>
              <a:defRPr/>
            </a:pPr>
            <a:r>
              <a:rPr lang="de-DE"/>
              <a:t>08.02.2023</a:t>
            </a:r>
            <a:endParaRPr/>
          </a:p>
        </p:txBody>
      </p:sp>
      <p:sp>
        <p:nvSpPr>
          <p:cNvPr id="7" name="Fußzeilenplatzhalter 6"/>
          <p:cNvSpPr>
            <a:spLocks noGrp="1"/>
          </p:cNvSpPr>
          <p:nvPr>
            <p:ph type="ftr" sz="quarter" idx="11"/>
          </p:nvPr>
        </p:nvSpPr>
        <p:spPr bwMode="auto"/>
        <p:txBody>
          <a:bodyPr/>
          <a:lstStyle/>
          <a:p>
            <a:pPr>
              <a:defRPr/>
            </a:pPr>
            <a:r>
              <a:rPr lang="de-DE" b="1"/>
              <a:t>CC-BY 4.0</a:t>
            </a:r>
            <a:endParaRPr lang="de-DE"/>
          </a:p>
        </p:txBody>
      </p:sp>
      <p:sp>
        <p:nvSpPr>
          <p:cNvPr id="9" name="Foliennummernplatzhalter 8"/>
          <p:cNvSpPr>
            <a:spLocks noGrp="1"/>
          </p:cNvSpPr>
          <p:nvPr>
            <p:ph type="sldNum" sz="quarter" idx="12"/>
          </p:nvPr>
        </p:nvSpPr>
        <p:spPr bwMode="auto"/>
        <p:txBody>
          <a:bodyPr/>
          <a:lstStyle/>
          <a:p>
            <a:pPr>
              <a:defRPr/>
            </a:pPr>
            <a:fld id="{5999343E-99C4-F843-A190-47FE05015DB3}" type="slidenum">
              <a:rPr lang="de-DE"/>
              <a:t>11</a:t>
            </a:fld>
            <a:endParaRPr lang="de-DE"/>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 name="Titel 1"/>
          <p:cNvSpPr>
            <a:spLocks noGrp="1"/>
          </p:cNvSpPr>
          <p:nvPr>
            <p:ph type="title"/>
          </p:nvPr>
        </p:nvSpPr>
        <p:spPr bwMode="auto"/>
        <p:txBody>
          <a:bodyPr/>
          <a:lstStyle/>
          <a:p>
            <a:pPr>
              <a:defRPr/>
            </a:pPr>
            <a:r>
              <a:rPr lang="en-AU" sz="4400" dirty="0"/>
              <a:t>Category 1: </a:t>
            </a:r>
            <a:r>
              <a:rPr lang="en-AU" dirty="0"/>
              <a:t>Platform issues (8</a:t>
            </a:r>
            <a:r>
              <a:rPr lang="de-DE" dirty="0"/>
              <a:t>)</a:t>
            </a:r>
            <a:endParaRPr dirty="0"/>
          </a:p>
        </p:txBody>
      </p:sp>
      <p:sp>
        <p:nvSpPr>
          <p:cNvPr id="3" name="Inhaltsplatzhalter 2"/>
          <p:cNvSpPr>
            <a:spLocks noGrp="1"/>
          </p:cNvSpPr>
          <p:nvPr>
            <p:ph idx="1"/>
          </p:nvPr>
        </p:nvSpPr>
        <p:spPr bwMode="auto"/>
        <p:txBody>
          <a:bodyPr>
            <a:normAutofit/>
          </a:bodyPr>
          <a:lstStyle/>
          <a:p>
            <a:pPr marL="0" indent="0">
              <a:buNone/>
              <a:defRPr/>
            </a:pPr>
            <a:r>
              <a:rPr lang="en-AU" b="1"/>
              <a:t>Customizable: 9.1.3.1 Tables</a:t>
            </a:r>
            <a:endParaRPr lang="en-AU"/>
          </a:p>
          <a:p>
            <a:pPr>
              <a:defRPr/>
            </a:pPr>
            <a:r>
              <a:rPr lang="en-AU"/>
              <a:t>9.1.3.1g No structure markup for layout tables: </a:t>
            </a:r>
            <a:br>
              <a:rPr lang="en-AU"/>
            </a:br>
            <a:r>
              <a:rPr lang="en-AU"/>
              <a:t>It is not possible to mark up tables as layout tables without using the HTML editor in Moodle. </a:t>
            </a:r>
            <a:endParaRPr lang="en-AU" b="1">
              <a:highlight>
                <a:srgbClr val="00FFFF"/>
              </a:highlight>
            </a:endParaRPr>
          </a:p>
        </p:txBody>
      </p:sp>
      <p:pic>
        <p:nvPicPr>
          <p:cNvPr id="5" name="Grafik 4" descr="Screenshot: layout table which contains mark up like th and caption which is not allowed for layout tables.">
            <a:extLst>
              <a:ext uri="{C183D7F6-B498-43B3-948B-1728B52AA6E4}">
                <adec:decorative xmlns:adec="http://schemas.microsoft.com/office/drawing/2017/decorative" val="0"/>
              </a:ext>
            </a:extLst>
          </p:cNvPr>
          <p:cNvPicPr>
            <a:picLocks noChangeAspect="1"/>
          </p:cNvPicPr>
          <p:nvPr/>
        </p:nvPicPr>
        <p:blipFill>
          <a:blip r:embed="rId2"/>
          <a:srcRect t="3702"/>
          <a:stretch/>
        </p:blipFill>
        <p:spPr bwMode="auto">
          <a:xfrm>
            <a:off x="2639616" y="3789040"/>
            <a:ext cx="6912767" cy="2092750"/>
          </a:xfrm>
          <a:prstGeom prst="rect">
            <a:avLst/>
          </a:prstGeom>
        </p:spPr>
      </p:pic>
      <p:sp>
        <p:nvSpPr>
          <p:cNvPr id="8" name="Datumsplatzhalter 7"/>
          <p:cNvSpPr>
            <a:spLocks noGrp="1"/>
          </p:cNvSpPr>
          <p:nvPr>
            <p:ph type="dt" sz="half" idx="10"/>
          </p:nvPr>
        </p:nvSpPr>
        <p:spPr bwMode="auto"/>
        <p:txBody>
          <a:bodyPr/>
          <a:lstStyle/>
          <a:p>
            <a:pPr>
              <a:defRPr/>
            </a:pPr>
            <a:r>
              <a:rPr lang="de-DE"/>
              <a:t>08.02.2023</a:t>
            </a:r>
            <a:endParaRPr/>
          </a:p>
        </p:txBody>
      </p:sp>
      <p:sp>
        <p:nvSpPr>
          <p:cNvPr id="7" name="Fußzeilenplatzhalter 6"/>
          <p:cNvSpPr>
            <a:spLocks noGrp="1"/>
          </p:cNvSpPr>
          <p:nvPr>
            <p:ph type="ftr" sz="quarter" idx="11"/>
          </p:nvPr>
        </p:nvSpPr>
        <p:spPr bwMode="auto"/>
        <p:txBody>
          <a:bodyPr/>
          <a:lstStyle/>
          <a:p>
            <a:pPr>
              <a:defRPr/>
            </a:pPr>
            <a:r>
              <a:rPr lang="de-DE" b="1"/>
              <a:t>CC-BY 4.0</a:t>
            </a:r>
            <a:endParaRPr lang="de-DE"/>
          </a:p>
        </p:txBody>
      </p:sp>
      <p:sp>
        <p:nvSpPr>
          <p:cNvPr id="9" name="Foliennummernplatzhalter 8"/>
          <p:cNvSpPr>
            <a:spLocks noGrp="1"/>
          </p:cNvSpPr>
          <p:nvPr>
            <p:ph type="sldNum" sz="quarter" idx="12"/>
          </p:nvPr>
        </p:nvSpPr>
        <p:spPr bwMode="auto"/>
        <p:txBody>
          <a:bodyPr/>
          <a:lstStyle/>
          <a:p>
            <a:pPr>
              <a:defRPr/>
            </a:pPr>
            <a:fld id="{5999343E-99C4-F843-A190-47FE05015DB3}" type="slidenum">
              <a:rPr lang="de-DE"/>
              <a:t>12</a:t>
            </a:fld>
            <a:endParaRPr lang="de-DE"/>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 name="Titel 1"/>
          <p:cNvSpPr>
            <a:spLocks noGrp="1"/>
          </p:cNvSpPr>
          <p:nvPr>
            <p:ph type="title"/>
          </p:nvPr>
        </p:nvSpPr>
        <p:spPr bwMode="auto"/>
        <p:txBody>
          <a:bodyPr/>
          <a:lstStyle/>
          <a:p>
            <a:pPr>
              <a:defRPr/>
            </a:pPr>
            <a:r>
              <a:rPr lang="en-AU" sz="4400" dirty="0"/>
              <a:t>Category 1: </a:t>
            </a:r>
            <a:r>
              <a:rPr lang="en-AU" dirty="0"/>
              <a:t>Platform issues (9</a:t>
            </a:r>
            <a:r>
              <a:rPr lang="de-DE" dirty="0"/>
              <a:t>)</a:t>
            </a:r>
            <a:endParaRPr dirty="0"/>
          </a:p>
        </p:txBody>
      </p:sp>
      <p:sp>
        <p:nvSpPr>
          <p:cNvPr id="3" name="Inhaltsplatzhalter 2"/>
          <p:cNvSpPr>
            <a:spLocks noGrp="1"/>
          </p:cNvSpPr>
          <p:nvPr>
            <p:ph idx="1"/>
          </p:nvPr>
        </p:nvSpPr>
        <p:spPr bwMode="auto">
          <a:xfrm>
            <a:off x="838200" y="1825624"/>
            <a:ext cx="10515600" cy="4195664"/>
          </a:xfrm>
        </p:spPr>
        <p:txBody>
          <a:bodyPr>
            <a:normAutofit/>
          </a:bodyPr>
          <a:lstStyle/>
          <a:p>
            <a:pPr marL="0" indent="0">
              <a:buNone/>
              <a:defRPr/>
            </a:pPr>
            <a:r>
              <a:rPr lang="en-AU" b="1" dirty="0"/>
              <a:t>Input modalities: 9.2.5</a:t>
            </a:r>
            <a:endParaRPr lang="en-AU" dirty="0"/>
          </a:p>
          <a:p>
            <a:pPr>
              <a:defRPr/>
            </a:pPr>
            <a:r>
              <a:rPr lang="en-AU" dirty="0"/>
              <a:t>9.2.5.3 Visible </a:t>
            </a:r>
            <a:r>
              <a:rPr lang="en-AU" dirty="0" err="1"/>
              <a:t>labeling</a:t>
            </a:r>
            <a:r>
              <a:rPr lang="en-AU" dirty="0"/>
              <a:t> part of the accessible name: </a:t>
            </a:r>
            <a:endParaRPr dirty="0"/>
          </a:p>
          <a:p>
            <a:pPr lvl="1">
              <a:defRPr/>
            </a:pPr>
            <a:r>
              <a:rPr lang="en-AU" dirty="0"/>
              <a:t>Instead of the displayed profile name, the aria label in the upper right corner has "User menu", which means that the visible label and the accessible name do not match.  </a:t>
            </a:r>
            <a:r>
              <a:rPr lang="en-AU" dirty="0">
                <a:solidFill>
                  <a:schemeClr val="accent1">
                    <a:lumMod val="75000"/>
                  </a:schemeClr>
                </a:solidFill>
              </a:rPr>
              <a:t>(Found by </a:t>
            </a:r>
            <a:r>
              <a:rPr lang="en-AU" dirty="0" err="1">
                <a:solidFill>
                  <a:schemeClr val="accent1">
                    <a:lumMod val="75000"/>
                  </a:schemeClr>
                </a:solidFill>
              </a:rPr>
              <a:t>Siteimprove</a:t>
            </a:r>
            <a:r>
              <a:rPr lang="en-AU" dirty="0">
                <a:solidFill>
                  <a:schemeClr val="accent6">
                    <a:lumMod val="75000"/>
                  </a:schemeClr>
                </a:solidFill>
              </a:rPr>
              <a:t>) </a:t>
            </a:r>
            <a:r>
              <a:rPr lang="en-AU" dirty="0">
                <a:solidFill>
                  <a:schemeClr val="accent6">
                    <a:lumMod val="75000"/>
                  </a:schemeClr>
                </a:solidFill>
                <a:sym typeface="Wingdings" pitchFamily="2" charset="2"/>
              </a:rPr>
              <a:t></a:t>
            </a:r>
            <a:r>
              <a:rPr lang="en-AU" dirty="0">
                <a:solidFill>
                  <a:schemeClr val="accent6">
                    <a:lumMod val="75000"/>
                  </a:schemeClr>
                </a:solidFill>
              </a:rPr>
              <a:t> Screen reader users do not get read out what is visible to others</a:t>
            </a:r>
            <a:endParaRPr lang="en-AU" b="1" dirty="0"/>
          </a:p>
        </p:txBody>
      </p:sp>
      <p:pic>
        <p:nvPicPr>
          <p:cNvPr id="4" name="Grafik 3" descr="Screenshot: Profile menu, which can be expanded by clicking on it. The text Admin User is written on it.">
            <a:extLst>
              <a:ext uri="{C183D7F6-B498-43B3-948B-1728B52AA6E4}">
                <adec:decorative xmlns:adec="http://schemas.microsoft.com/office/drawing/2017/decorative" val="0"/>
              </a:ext>
            </a:extLst>
          </p:cNvPr>
          <p:cNvPicPr>
            <a:picLocks noChangeAspect="1"/>
          </p:cNvPicPr>
          <p:nvPr/>
        </p:nvPicPr>
        <p:blipFill>
          <a:blip r:embed="rId2"/>
          <a:stretch/>
        </p:blipFill>
        <p:spPr bwMode="auto">
          <a:xfrm>
            <a:off x="4520621" y="4365104"/>
            <a:ext cx="3150757" cy="867600"/>
          </a:xfrm>
          <a:prstGeom prst="rect">
            <a:avLst/>
          </a:prstGeom>
        </p:spPr>
      </p:pic>
      <p:sp>
        <p:nvSpPr>
          <p:cNvPr id="8" name="Datumsplatzhalter 7"/>
          <p:cNvSpPr>
            <a:spLocks noGrp="1"/>
          </p:cNvSpPr>
          <p:nvPr>
            <p:ph type="dt" sz="half" idx="10"/>
          </p:nvPr>
        </p:nvSpPr>
        <p:spPr bwMode="auto"/>
        <p:txBody>
          <a:bodyPr/>
          <a:lstStyle/>
          <a:p>
            <a:pPr>
              <a:defRPr/>
            </a:pPr>
            <a:r>
              <a:rPr lang="de-DE"/>
              <a:t>08.02.2023</a:t>
            </a:r>
            <a:endParaRPr/>
          </a:p>
        </p:txBody>
      </p:sp>
      <p:sp>
        <p:nvSpPr>
          <p:cNvPr id="7" name="Fußzeilenplatzhalter 6"/>
          <p:cNvSpPr>
            <a:spLocks noGrp="1"/>
          </p:cNvSpPr>
          <p:nvPr>
            <p:ph type="ftr" sz="quarter" idx="11"/>
          </p:nvPr>
        </p:nvSpPr>
        <p:spPr bwMode="auto"/>
        <p:txBody>
          <a:bodyPr/>
          <a:lstStyle/>
          <a:p>
            <a:pPr>
              <a:defRPr/>
            </a:pPr>
            <a:r>
              <a:rPr lang="de-DE" b="1"/>
              <a:t>CC-BY 4.0</a:t>
            </a:r>
            <a:endParaRPr lang="de-DE"/>
          </a:p>
        </p:txBody>
      </p:sp>
      <p:sp>
        <p:nvSpPr>
          <p:cNvPr id="9" name="Foliennummernplatzhalter 8"/>
          <p:cNvSpPr>
            <a:spLocks noGrp="1"/>
          </p:cNvSpPr>
          <p:nvPr>
            <p:ph type="sldNum" sz="quarter" idx="12"/>
          </p:nvPr>
        </p:nvSpPr>
        <p:spPr bwMode="auto"/>
        <p:txBody>
          <a:bodyPr/>
          <a:lstStyle/>
          <a:p>
            <a:pPr>
              <a:defRPr/>
            </a:pPr>
            <a:fld id="{5999343E-99C4-F843-A190-47FE05015DB3}" type="slidenum">
              <a:rPr lang="de-DE"/>
              <a:t>13</a:t>
            </a:fld>
            <a:endParaRPr lang="de-DE"/>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 name="Titel 1"/>
          <p:cNvSpPr>
            <a:spLocks noGrp="1"/>
          </p:cNvSpPr>
          <p:nvPr>
            <p:ph type="title"/>
          </p:nvPr>
        </p:nvSpPr>
        <p:spPr bwMode="auto"/>
        <p:txBody>
          <a:bodyPr/>
          <a:lstStyle/>
          <a:p>
            <a:pPr>
              <a:defRPr/>
            </a:pPr>
            <a:r>
              <a:rPr lang="en-AU" sz="4400" dirty="0"/>
              <a:t>Category 1: </a:t>
            </a:r>
            <a:r>
              <a:rPr lang="en-AU" dirty="0"/>
              <a:t>Platform issues (10</a:t>
            </a:r>
            <a:r>
              <a:rPr lang="de-DE" dirty="0"/>
              <a:t>)</a:t>
            </a:r>
            <a:endParaRPr dirty="0"/>
          </a:p>
        </p:txBody>
      </p:sp>
      <p:sp>
        <p:nvSpPr>
          <p:cNvPr id="3" name="Inhaltsplatzhalter 2"/>
          <p:cNvSpPr>
            <a:spLocks noGrp="1"/>
          </p:cNvSpPr>
          <p:nvPr>
            <p:ph idx="1"/>
          </p:nvPr>
        </p:nvSpPr>
        <p:spPr bwMode="auto">
          <a:xfrm>
            <a:off x="838200" y="1825625"/>
            <a:ext cx="10515600" cy="3431540"/>
          </a:xfrm>
        </p:spPr>
        <p:txBody>
          <a:bodyPr>
            <a:normAutofit/>
          </a:bodyPr>
          <a:lstStyle/>
          <a:p>
            <a:pPr marL="0" indent="0">
              <a:buNone/>
              <a:defRPr/>
            </a:pPr>
            <a:r>
              <a:rPr lang="en-AU" b="1" dirty="0"/>
              <a:t>Input modalities: 9.2.5</a:t>
            </a:r>
            <a:endParaRPr lang="en-AU" dirty="0"/>
          </a:p>
          <a:p>
            <a:pPr>
              <a:defRPr/>
            </a:pPr>
            <a:r>
              <a:rPr lang="en-AU" dirty="0"/>
              <a:t>9.2.5.3 Visible labelling part of the accessible name: </a:t>
            </a:r>
            <a:endParaRPr dirty="0"/>
          </a:p>
          <a:p>
            <a:pPr lvl="1">
              <a:defRPr/>
            </a:pPr>
            <a:r>
              <a:rPr lang="en-AU" dirty="0"/>
              <a:t>In tables, e.g. in the forum, the names of the column headers or sort functions differ from the accessible names. E.G.: Column header "started by" instead of "sort by topic starter in descending order". </a:t>
            </a:r>
            <a:r>
              <a:rPr lang="en-AU" dirty="0">
                <a:solidFill>
                  <a:schemeClr val="accent1">
                    <a:lumMod val="75000"/>
                  </a:schemeClr>
                </a:solidFill>
              </a:rPr>
              <a:t>(Found by </a:t>
            </a:r>
            <a:r>
              <a:rPr lang="en-AU" dirty="0" err="1">
                <a:solidFill>
                  <a:schemeClr val="accent1">
                    <a:lumMod val="75000"/>
                  </a:schemeClr>
                </a:solidFill>
              </a:rPr>
              <a:t>Siteimprove</a:t>
            </a:r>
            <a:r>
              <a:rPr lang="en-AU" dirty="0">
                <a:solidFill>
                  <a:schemeClr val="accent1">
                    <a:lumMod val="75000"/>
                  </a:schemeClr>
                </a:solidFill>
              </a:rPr>
              <a:t>) </a:t>
            </a:r>
            <a:r>
              <a:rPr lang="en-AU" dirty="0">
                <a:solidFill>
                  <a:schemeClr val="accent6">
                    <a:lumMod val="75000"/>
                  </a:schemeClr>
                </a:solidFill>
                <a:sym typeface="Wingdings" pitchFamily="2" charset="2"/>
              </a:rPr>
              <a:t></a:t>
            </a:r>
            <a:r>
              <a:rPr lang="en-AU" dirty="0">
                <a:solidFill>
                  <a:schemeClr val="accent6">
                    <a:lumMod val="75000"/>
                  </a:schemeClr>
                </a:solidFill>
              </a:rPr>
              <a:t> Screen reader users are read something other than what is displayed or stored. </a:t>
            </a:r>
            <a:endParaRPr lang="en-AU" b="1" dirty="0"/>
          </a:p>
        </p:txBody>
      </p:sp>
      <p:pic>
        <p:nvPicPr>
          <p:cNvPr id="5" name="Grafik 4">
            <a:extLst>
              <a:ext uri="{C183D7F6-B498-43B3-948B-1728B52AA6E4}">
                <adec:decorative xmlns:adec="http://schemas.microsoft.com/office/drawing/2017/decorative" val="1"/>
              </a:ext>
            </a:extLst>
          </p:cNvPr>
          <p:cNvPicPr>
            <a:picLocks noChangeAspect="1"/>
          </p:cNvPicPr>
          <p:nvPr/>
        </p:nvPicPr>
        <p:blipFill>
          <a:blip r:embed="rId2"/>
          <a:srcRect l="48891"/>
          <a:stretch/>
        </p:blipFill>
        <p:spPr bwMode="auto">
          <a:xfrm>
            <a:off x="3347845" y="4653136"/>
            <a:ext cx="5496310" cy="1062134"/>
          </a:xfrm>
          <a:prstGeom prst="rect">
            <a:avLst/>
          </a:prstGeom>
          <a:ln>
            <a:solidFill>
              <a:schemeClr val="accent1"/>
            </a:solidFill>
          </a:ln>
        </p:spPr>
      </p:pic>
      <p:sp>
        <p:nvSpPr>
          <p:cNvPr id="8" name="Datumsplatzhalter 7"/>
          <p:cNvSpPr>
            <a:spLocks noGrp="1"/>
          </p:cNvSpPr>
          <p:nvPr>
            <p:ph type="dt" sz="half" idx="10"/>
          </p:nvPr>
        </p:nvSpPr>
        <p:spPr bwMode="auto"/>
        <p:txBody>
          <a:bodyPr/>
          <a:lstStyle/>
          <a:p>
            <a:pPr>
              <a:defRPr/>
            </a:pPr>
            <a:r>
              <a:rPr lang="de-DE"/>
              <a:t>08.02.2023</a:t>
            </a:r>
            <a:endParaRPr/>
          </a:p>
        </p:txBody>
      </p:sp>
      <p:sp>
        <p:nvSpPr>
          <p:cNvPr id="7" name="Fußzeilenplatzhalter 6"/>
          <p:cNvSpPr>
            <a:spLocks noGrp="1"/>
          </p:cNvSpPr>
          <p:nvPr>
            <p:ph type="ftr" sz="quarter" idx="11"/>
          </p:nvPr>
        </p:nvSpPr>
        <p:spPr bwMode="auto"/>
        <p:txBody>
          <a:bodyPr/>
          <a:lstStyle/>
          <a:p>
            <a:pPr>
              <a:defRPr/>
            </a:pPr>
            <a:r>
              <a:rPr lang="de-DE" b="1"/>
              <a:t>CC-BY 4.0</a:t>
            </a:r>
            <a:endParaRPr lang="de-DE"/>
          </a:p>
        </p:txBody>
      </p:sp>
      <p:sp>
        <p:nvSpPr>
          <p:cNvPr id="9" name="Foliennummernplatzhalter 8"/>
          <p:cNvSpPr>
            <a:spLocks noGrp="1"/>
          </p:cNvSpPr>
          <p:nvPr>
            <p:ph type="sldNum" sz="quarter" idx="12"/>
          </p:nvPr>
        </p:nvSpPr>
        <p:spPr bwMode="auto"/>
        <p:txBody>
          <a:bodyPr/>
          <a:lstStyle/>
          <a:p>
            <a:pPr>
              <a:defRPr/>
            </a:pPr>
            <a:fld id="{5999343E-99C4-F843-A190-47FE05015DB3}" type="slidenum">
              <a:rPr lang="de-DE"/>
              <a:t>14</a:t>
            </a:fld>
            <a:endParaRPr lang="de-DE"/>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 name="Titel 1"/>
          <p:cNvSpPr>
            <a:spLocks noGrp="1"/>
          </p:cNvSpPr>
          <p:nvPr>
            <p:ph type="title"/>
          </p:nvPr>
        </p:nvSpPr>
        <p:spPr bwMode="auto"/>
        <p:txBody>
          <a:bodyPr/>
          <a:lstStyle/>
          <a:p>
            <a:pPr>
              <a:defRPr/>
            </a:pPr>
            <a:r>
              <a:rPr lang="en-AU" sz="4400" dirty="0"/>
              <a:t>Category 1: </a:t>
            </a:r>
            <a:r>
              <a:rPr lang="en-AU" dirty="0"/>
              <a:t>Platform issues (11</a:t>
            </a:r>
            <a:r>
              <a:rPr lang="de-DE" dirty="0"/>
              <a:t>)</a:t>
            </a:r>
            <a:endParaRPr dirty="0"/>
          </a:p>
        </p:txBody>
      </p:sp>
      <p:sp>
        <p:nvSpPr>
          <p:cNvPr id="3" name="Inhaltsplatzhalter 2"/>
          <p:cNvSpPr>
            <a:spLocks noGrp="1"/>
          </p:cNvSpPr>
          <p:nvPr>
            <p:ph idx="1"/>
          </p:nvPr>
        </p:nvSpPr>
        <p:spPr bwMode="auto">
          <a:xfrm>
            <a:off x="838200" y="1825625"/>
            <a:ext cx="10515600" cy="2027630"/>
          </a:xfrm>
        </p:spPr>
        <p:txBody>
          <a:bodyPr>
            <a:normAutofit/>
          </a:bodyPr>
          <a:lstStyle/>
          <a:p>
            <a:pPr marL="0" indent="0">
              <a:buNone/>
              <a:defRPr/>
            </a:pPr>
            <a:r>
              <a:rPr lang="en-AU" b="1" dirty="0"/>
              <a:t>Compatible: 9.4.1</a:t>
            </a:r>
            <a:endParaRPr lang="en-AU" dirty="0"/>
          </a:p>
          <a:p>
            <a:pPr>
              <a:defRPr/>
            </a:pPr>
            <a:r>
              <a:rPr lang="en-AU" dirty="0"/>
              <a:t>9.4.1.1 Syntax issue e.g.: </a:t>
            </a:r>
            <a:br>
              <a:rPr lang="en-AU" dirty="0"/>
            </a:br>
            <a:r>
              <a:rPr lang="en-AU" dirty="0"/>
              <a:t>Validation displays the following relevant syntax issues: </a:t>
            </a:r>
            <a:endParaRPr dirty="0"/>
          </a:p>
          <a:p>
            <a:pPr lvl="1">
              <a:defRPr/>
            </a:pPr>
            <a:r>
              <a:rPr lang="en-AU" dirty="0"/>
              <a:t>Duplicate ID (especially in the lessons)</a:t>
            </a:r>
            <a:r>
              <a:rPr lang="en-AU" sz="2400" b="0" i="0" u="none" strike="noStrike" cap="none" spc="0" dirty="0">
                <a:solidFill>
                  <a:schemeClr val="tx1"/>
                </a:solidFill>
                <a:latin typeface="Calibri"/>
                <a:ea typeface="Arial"/>
                <a:cs typeface="Arial"/>
              </a:rPr>
              <a:t>.</a:t>
            </a:r>
            <a:r>
              <a:rPr lang="en-AU" sz="2400" b="0" i="0" u="none" strike="noStrike" cap="none" spc="0" dirty="0">
                <a:solidFill>
                  <a:schemeClr val="accent1">
                    <a:lumMod val="75000"/>
                  </a:schemeClr>
                </a:solidFill>
                <a:latin typeface="Calibri"/>
                <a:ea typeface="Arial"/>
                <a:cs typeface="Arial"/>
              </a:rPr>
              <a:t> (Found by </a:t>
            </a:r>
            <a:r>
              <a:rPr lang="en-AU" sz="2400" b="0" i="0" u="none" strike="noStrike" cap="none" spc="0" dirty="0" err="1">
                <a:solidFill>
                  <a:schemeClr val="accent1">
                    <a:lumMod val="75000"/>
                  </a:schemeClr>
                </a:solidFill>
                <a:latin typeface="Calibri"/>
                <a:ea typeface="Arial"/>
                <a:cs typeface="Arial"/>
              </a:rPr>
              <a:t>Siteimprove</a:t>
            </a:r>
            <a:r>
              <a:rPr lang="en-AU" sz="2400" b="0" i="0" u="none" strike="noStrike" cap="none" spc="0" dirty="0">
                <a:solidFill>
                  <a:schemeClr val="accent1">
                    <a:lumMod val="75000"/>
                  </a:schemeClr>
                </a:solidFill>
                <a:latin typeface="Calibri"/>
                <a:ea typeface="Arial"/>
                <a:cs typeface="Arial"/>
              </a:rPr>
              <a:t>)</a:t>
            </a:r>
            <a:endParaRPr lang="en-AU" dirty="0"/>
          </a:p>
          <a:p>
            <a:pPr>
              <a:defRPr/>
            </a:pPr>
            <a:endParaRPr lang="de-DE" dirty="0"/>
          </a:p>
          <a:p>
            <a:pPr marL="0" indent="0">
              <a:buNone/>
              <a:defRPr/>
            </a:pPr>
            <a:endParaRPr lang="de-DE" b="1" dirty="0"/>
          </a:p>
        </p:txBody>
      </p:sp>
      <p:pic>
        <p:nvPicPr>
          <p:cNvPr id="1026" name="Picture 2" descr="Screenshot: Syntax issues:&#10;1. Error Duplicate ID maincontent.&#10;2. Warning The first occurrence of ID maincontent.">
            <a:extLst>
              <a:ext uri="{C183D7F6-B498-43B3-948B-1728B52AA6E4}">
                <adec:decorative xmlns:adec="http://schemas.microsoft.com/office/drawing/2017/decorative" val="0"/>
              </a:ext>
            </a:extLst>
          </p:cNvPr>
          <p:cNvPicPr>
            <a:picLocks noChangeAspect="1" noChangeArrowheads="1"/>
          </p:cNvPicPr>
          <p:nvPr/>
        </p:nvPicPr>
        <p:blipFill>
          <a:blip r:embed="rId2"/>
          <a:stretch/>
        </p:blipFill>
        <p:spPr bwMode="auto">
          <a:xfrm>
            <a:off x="2752405" y="3853255"/>
            <a:ext cx="6687189" cy="1923257"/>
          </a:xfrm>
          <a:prstGeom prst="rect">
            <a:avLst/>
          </a:prstGeom>
          <a:noFill/>
        </p:spPr>
      </p:pic>
      <p:sp>
        <p:nvSpPr>
          <p:cNvPr id="7" name="Datumsplatzhalter 6"/>
          <p:cNvSpPr>
            <a:spLocks noGrp="1"/>
          </p:cNvSpPr>
          <p:nvPr>
            <p:ph type="dt" sz="half" idx="10"/>
          </p:nvPr>
        </p:nvSpPr>
        <p:spPr bwMode="auto"/>
        <p:txBody>
          <a:bodyPr/>
          <a:lstStyle/>
          <a:p>
            <a:pPr>
              <a:defRPr/>
            </a:pPr>
            <a:r>
              <a:rPr lang="de-DE"/>
              <a:t>08.02.2023</a:t>
            </a:r>
            <a:endParaRPr/>
          </a:p>
        </p:txBody>
      </p:sp>
      <p:sp>
        <p:nvSpPr>
          <p:cNvPr id="6" name="Fußzeilenplatzhalter 5"/>
          <p:cNvSpPr>
            <a:spLocks noGrp="1"/>
          </p:cNvSpPr>
          <p:nvPr>
            <p:ph type="ftr" sz="quarter" idx="11"/>
          </p:nvPr>
        </p:nvSpPr>
        <p:spPr bwMode="auto"/>
        <p:txBody>
          <a:bodyPr/>
          <a:lstStyle/>
          <a:p>
            <a:pPr>
              <a:defRPr/>
            </a:pPr>
            <a:r>
              <a:rPr lang="de-DE" b="1"/>
              <a:t>CC-BY 4.0</a:t>
            </a:r>
            <a:endParaRPr lang="de-DE"/>
          </a:p>
        </p:txBody>
      </p:sp>
      <p:sp>
        <p:nvSpPr>
          <p:cNvPr id="8" name="Foliennummernplatzhalter 7"/>
          <p:cNvSpPr>
            <a:spLocks noGrp="1"/>
          </p:cNvSpPr>
          <p:nvPr>
            <p:ph type="sldNum" sz="quarter" idx="12"/>
          </p:nvPr>
        </p:nvSpPr>
        <p:spPr bwMode="auto"/>
        <p:txBody>
          <a:bodyPr/>
          <a:lstStyle/>
          <a:p>
            <a:pPr>
              <a:defRPr/>
            </a:pPr>
            <a:fld id="{5999343E-99C4-F843-A190-47FE05015DB3}" type="slidenum">
              <a:rPr lang="de-DE"/>
              <a:t>15</a:t>
            </a:fld>
            <a:endParaRPr lang="de-DE"/>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 name="Titel 1"/>
          <p:cNvSpPr>
            <a:spLocks noGrp="1"/>
          </p:cNvSpPr>
          <p:nvPr>
            <p:ph type="title"/>
          </p:nvPr>
        </p:nvSpPr>
        <p:spPr bwMode="auto"/>
        <p:txBody>
          <a:bodyPr/>
          <a:lstStyle/>
          <a:p>
            <a:pPr>
              <a:defRPr/>
            </a:pPr>
            <a:r>
              <a:rPr lang="en-AU" sz="4400" dirty="0"/>
              <a:t>Category 1: </a:t>
            </a:r>
            <a:r>
              <a:rPr lang="en-AU" dirty="0"/>
              <a:t>Platform issues (12</a:t>
            </a:r>
            <a:r>
              <a:rPr lang="de-DE" dirty="0"/>
              <a:t>)</a:t>
            </a:r>
            <a:endParaRPr dirty="0"/>
          </a:p>
        </p:txBody>
      </p:sp>
      <p:sp>
        <p:nvSpPr>
          <p:cNvPr id="3" name="Inhaltsplatzhalter 2"/>
          <p:cNvSpPr>
            <a:spLocks noGrp="1"/>
          </p:cNvSpPr>
          <p:nvPr>
            <p:ph idx="1"/>
          </p:nvPr>
        </p:nvSpPr>
        <p:spPr bwMode="auto">
          <a:xfrm>
            <a:off x="838200" y="1825625"/>
            <a:ext cx="6850062" cy="4351338"/>
          </a:xfrm>
        </p:spPr>
        <p:txBody>
          <a:bodyPr>
            <a:normAutofit/>
          </a:bodyPr>
          <a:lstStyle/>
          <a:p>
            <a:pPr marL="0" indent="0">
              <a:buNone/>
              <a:defRPr/>
            </a:pPr>
            <a:r>
              <a:rPr lang="en-AU" b="1" dirty="0"/>
              <a:t>Compatible: 9.4.1</a:t>
            </a:r>
            <a:endParaRPr lang="en-AU" dirty="0"/>
          </a:p>
          <a:p>
            <a:pPr>
              <a:defRPr/>
            </a:pPr>
            <a:r>
              <a:rPr lang="en-AU" dirty="0"/>
              <a:t>9.4.1.2 Name, Role, Value available: </a:t>
            </a:r>
            <a:endParaRPr dirty="0"/>
          </a:p>
          <a:p>
            <a:pPr lvl="1">
              <a:defRPr/>
            </a:pPr>
            <a:r>
              <a:rPr lang="en-AU" dirty="0"/>
              <a:t>For the filters (icons) under the calendar, no status is output for the screen reader. </a:t>
            </a:r>
            <a:br>
              <a:rPr lang="en-AU" dirty="0"/>
            </a:br>
            <a:r>
              <a:rPr lang="en-AU" dirty="0">
                <a:solidFill>
                  <a:schemeClr val="accent6">
                    <a:lumMod val="75000"/>
                  </a:schemeClr>
                </a:solidFill>
                <a:sym typeface="Wingdings" pitchFamily="2" charset="2"/>
              </a:rPr>
              <a:t></a:t>
            </a:r>
            <a:r>
              <a:rPr lang="en-AU" dirty="0">
                <a:solidFill>
                  <a:schemeClr val="accent6">
                    <a:lumMod val="75000"/>
                  </a:schemeClr>
                </a:solidFill>
              </a:rPr>
              <a:t> Here, for example, instead of icons you should either use checkboxes natively or use role="checkbox" and aria-checked with "true" or "false".</a:t>
            </a:r>
            <a:endParaRPr lang="en-AU" b="1" dirty="0"/>
          </a:p>
          <a:p>
            <a:pPr lvl="1">
              <a:defRPr/>
            </a:pPr>
            <a:endParaRPr lang="de-DE" dirty="0"/>
          </a:p>
          <a:p>
            <a:pPr>
              <a:defRPr/>
            </a:pPr>
            <a:endParaRPr lang="de-DE" dirty="0"/>
          </a:p>
          <a:p>
            <a:pPr marL="0" indent="0">
              <a:buNone/>
              <a:defRPr/>
            </a:pPr>
            <a:endParaRPr lang="de-DE" b="1" dirty="0"/>
          </a:p>
        </p:txBody>
      </p:sp>
      <p:pic>
        <p:nvPicPr>
          <p:cNvPr id="5" name="Grafik 4" descr="Screenshot: The filters of the calendar such as: &quot;Show website appointments&quot;, &quot;Hide course area appointments&quot;, &quot;Show course appointments&quot;, &quot;Hide group appointments&quot;, &quot;Hide user appointments&quot; and &quot;Hide other appointments&quot;.">
            <a:extLst>
              <a:ext uri="{C183D7F6-B498-43B3-948B-1728B52AA6E4}">
                <adec:decorative xmlns:adec="http://schemas.microsoft.com/office/drawing/2017/decorative" val="0"/>
              </a:ext>
            </a:extLst>
          </p:cNvPr>
          <p:cNvPicPr>
            <a:picLocks noChangeAspect="1"/>
          </p:cNvPicPr>
          <p:nvPr/>
        </p:nvPicPr>
        <p:blipFill>
          <a:blip r:embed="rId2"/>
          <a:stretch/>
        </p:blipFill>
        <p:spPr bwMode="auto">
          <a:xfrm>
            <a:off x="7661481" y="1496443"/>
            <a:ext cx="4153502" cy="4680520"/>
          </a:xfrm>
          <a:prstGeom prst="rect">
            <a:avLst/>
          </a:prstGeom>
        </p:spPr>
      </p:pic>
      <p:sp>
        <p:nvSpPr>
          <p:cNvPr id="8" name="Datumsplatzhalter 7"/>
          <p:cNvSpPr>
            <a:spLocks noGrp="1"/>
          </p:cNvSpPr>
          <p:nvPr>
            <p:ph type="dt" sz="half" idx="10"/>
          </p:nvPr>
        </p:nvSpPr>
        <p:spPr bwMode="auto"/>
        <p:txBody>
          <a:bodyPr/>
          <a:lstStyle/>
          <a:p>
            <a:pPr>
              <a:defRPr/>
            </a:pPr>
            <a:r>
              <a:rPr lang="de-DE"/>
              <a:t>08.02.2023</a:t>
            </a:r>
            <a:endParaRPr/>
          </a:p>
        </p:txBody>
      </p:sp>
      <p:sp>
        <p:nvSpPr>
          <p:cNvPr id="7" name="Fußzeilenplatzhalter 6"/>
          <p:cNvSpPr>
            <a:spLocks noGrp="1"/>
          </p:cNvSpPr>
          <p:nvPr>
            <p:ph type="ftr" sz="quarter" idx="11"/>
          </p:nvPr>
        </p:nvSpPr>
        <p:spPr bwMode="auto"/>
        <p:txBody>
          <a:bodyPr/>
          <a:lstStyle/>
          <a:p>
            <a:pPr>
              <a:defRPr/>
            </a:pPr>
            <a:r>
              <a:rPr lang="de-DE" b="1"/>
              <a:t>CC-BY 4.0</a:t>
            </a:r>
            <a:endParaRPr lang="de-DE"/>
          </a:p>
        </p:txBody>
      </p:sp>
      <p:sp>
        <p:nvSpPr>
          <p:cNvPr id="9" name="Foliennummernplatzhalter 8"/>
          <p:cNvSpPr>
            <a:spLocks noGrp="1"/>
          </p:cNvSpPr>
          <p:nvPr>
            <p:ph type="sldNum" sz="quarter" idx="12"/>
          </p:nvPr>
        </p:nvSpPr>
        <p:spPr bwMode="auto"/>
        <p:txBody>
          <a:bodyPr/>
          <a:lstStyle/>
          <a:p>
            <a:pPr>
              <a:defRPr/>
            </a:pPr>
            <a:fld id="{5999343E-99C4-F843-A190-47FE05015DB3}" type="slidenum">
              <a:rPr lang="de-DE"/>
              <a:t>16</a:t>
            </a:fld>
            <a:endParaRPr lang="de-DE"/>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 name="Titel 1"/>
          <p:cNvSpPr>
            <a:spLocks noGrp="1"/>
          </p:cNvSpPr>
          <p:nvPr>
            <p:ph type="title"/>
          </p:nvPr>
        </p:nvSpPr>
        <p:spPr bwMode="auto"/>
        <p:txBody>
          <a:bodyPr/>
          <a:lstStyle/>
          <a:p>
            <a:pPr>
              <a:defRPr/>
            </a:pPr>
            <a:r>
              <a:rPr lang="en-AU" sz="4400" dirty="0"/>
              <a:t>Category 1: </a:t>
            </a:r>
            <a:r>
              <a:rPr lang="en-AU" dirty="0"/>
              <a:t>Platform issues (13</a:t>
            </a:r>
            <a:r>
              <a:rPr lang="de-DE" dirty="0"/>
              <a:t>)</a:t>
            </a:r>
            <a:endParaRPr dirty="0"/>
          </a:p>
        </p:txBody>
      </p:sp>
      <p:sp>
        <p:nvSpPr>
          <p:cNvPr id="3" name="Inhaltsplatzhalter 2"/>
          <p:cNvSpPr>
            <a:spLocks noGrp="1"/>
          </p:cNvSpPr>
          <p:nvPr>
            <p:ph idx="1"/>
          </p:nvPr>
        </p:nvSpPr>
        <p:spPr bwMode="auto"/>
        <p:txBody>
          <a:bodyPr>
            <a:normAutofit/>
          </a:bodyPr>
          <a:lstStyle/>
          <a:p>
            <a:pPr marL="0" indent="0">
              <a:buNone/>
              <a:defRPr/>
            </a:pPr>
            <a:r>
              <a:rPr lang="en-AU" b="1" dirty="0"/>
              <a:t>Compatible: 9.4.1</a:t>
            </a:r>
            <a:endParaRPr lang="en-AU" dirty="0"/>
          </a:p>
          <a:p>
            <a:pPr>
              <a:defRPr/>
            </a:pPr>
            <a:r>
              <a:rPr lang="en-AU" dirty="0"/>
              <a:t>9.4.1.2 Name, Role, Value available: </a:t>
            </a:r>
            <a:endParaRPr dirty="0"/>
          </a:p>
          <a:p>
            <a:pPr lvl="1">
              <a:defRPr/>
            </a:pPr>
            <a:r>
              <a:rPr lang="en-AU" dirty="0"/>
              <a:t>In the toolbar next to name and profile picture there are elements to expand that are not aria-expanded.</a:t>
            </a:r>
            <a:endParaRPr dirty="0"/>
          </a:p>
          <a:p>
            <a:pPr lvl="1">
              <a:defRPr/>
            </a:pPr>
            <a:r>
              <a:rPr lang="en-AU" dirty="0"/>
              <a:t>On the timer of the checked video there is incorrectly role="presentation" (so it is only shown as decorative). </a:t>
            </a:r>
            <a:r>
              <a:rPr lang="en-AU" dirty="0">
                <a:solidFill>
                  <a:schemeClr val="accent1">
                    <a:lumMod val="75000"/>
                  </a:schemeClr>
                </a:solidFill>
              </a:rPr>
              <a:t>(Found by </a:t>
            </a:r>
            <a:r>
              <a:rPr lang="en-AU" dirty="0" err="1">
                <a:solidFill>
                  <a:schemeClr val="accent1">
                    <a:lumMod val="75000"/>
                  </a:schemeClr>
                </a:solidFill>
              </a:rPr>
              <a:t>Siteimprove</a:t>
            </a:r>
            <a:r>
              <a:rPr lang="en-AU" dirty="0">
                <a:solidFill>
                  <a:schemeClr val="accent1">
                    <a:lumMod val="75000"/>
                  </a:schemeClr>
                </a:solidFill>
              </a:rPr>
              <a:t>)</a:t>
            </a:r>
            <a:endParaRPr lang="en-AU" b="1" dirty="0"/>
          </a:p>
          <a:p>
            <a:pPr lvl="1">
              <a:defRPr/>
            </a:pPr>
            <a:endParaRPr lang="en-AU" dirty="0"/>
          </a:p>
          <a:p>
            <a:pPr>
              <a:defRPr/>
            </a:pPr>
            <a:endParaRPr lang="de-DE" dirty="0"/>
          </a:p>
          <a:p>
            <a:pPr marL="0" indent="0">
              <a:buNone/>
              <a:defRPr/>
            </a:pPr>
            <a:endParaRPr lang="de-DE" b="1" dirty="0"/>
          </a:p>
        </p:txBody>
      </p:sp>
      <p:pic>
        <p:nvPicPr>
          <p:cNvPr id="4" name="Grafik 3">
            <a:extLst>
              <a:ext uri="{C183D7F6-B498-43B3-948B-1728B52AA6E4}">
                <adec:decorative xmlns:adec="http://schemas.microsoft.com/office/drawing/2017/decorative" val="1"/>
              </a:ext>
            </a:extLst>
          </p:cNvPr>
          <p:cNvPicPr>
            <a:picLocks noChangeAspect="1"/>
          </p:cNvPicPr>
          <p:nvPr/>
        </p:nvPicPr>
        <p:blipFill>
          <a:blip r:embed="rId3"/>
          <a:srcRect b="57000"/>
          <a:stretch/>
        </p:blipFill>
        <p:spPr bwMode="auto">
          <a:xfrm>
            <a:off x="4340324" y="4365104"/>
            <a:ext cx="3511352" cy="1663200"/>
          </a:xfrm>
          <a:prstGeom prst="rect">
            <a:avLst/>
          </a:prstGeom>
        </p:spPr>
      </p:pic>
      <p:sp>
        <p:nvSpPr>
          <p:cNvPr id="7" name="Datumsplatzhalter 6"/>
          <p:cNvSpPr>
            <a:spLocks noGrp="1"/>
          </p:cNvSpPr>
          <p:nvPr>
            <p:ph type="dt" sz="half" idx="10"/>
          </p:nvPr>
        </p:nvSpPr>
        <p:spPr bwMode="auto"/>
        <p:txBody>
          <a:bodyPr/>
          <a:lstStyle/>
          <a:p>
            <a:pPr>
              <a:defRPr/>
            </a:pPr>
            <a:r>
              <a:rPr lang="de-DE"/>
              <a:t>08.02.2023</a:t>
            </a:r>
            <a:endParaRPr/>
          </a:p>
        </p:txBody>
      </p:sp>
      <p:sp>
        <p:nvSpPr>
          <p:cNvPr id="6" name="Fußzeilenplatzhalter 5"/>
          <p:cNvSpPr>
            <a:spLocks noGrp="1"/>
          </p:cNvSpPr>
          <p:nvPr>
            <p:ph type="ftr" sz="quarter" idx="11"/>
          </p:nvPr>
        </p:nvSpPr>
        <p:spPr bwMode="auto"/>
        <p:txBody>
          <a:bodyPr/>
          <a:lstStyle/>
          <a:p>
            <a:pPr>
              <a:defRPr/>
            </a:pPr>
            <a:r>
              <a:rPr lang="de-DE" b="1"/>
              <a:t>CC-BY 4.0</a:t>
            </a:r>
            <a:endParaRPr lang="de-DE"/>
          </a:p>
        </p:txBody>
      </p:sp>
      <p:sp>
        <p:nvSpPr>
          <p:cNvPr id="8" name="Foliennummernplatzhalter 7"/>
          <p:cNvSpPr>
            <a:spLocks noGrp="1"/>
          </p:cNvSpPr>
          <p:nvPr>
            <p:ph type="sldNum" sz="quarter" idx="12"/>
          </p:nvPr>
        </p:nvSpPr>
        <p:spPr bwMode="auto"/>
        <p:txBody>
          <a:bodyPr/>
          <a:lstStyle/>
          <a:p>
            <a:pPr>
              <a:defRPr/>
            </a:pPr>
            <a:fld id="{5999343E-99C4-F843-A190-47FE05015DB3}" type="slidenum">
              <a:rPr lang="de-DE"/>
              <a:t>17</a:t>
            </a:fld>
            <a:endParaRPr lang="de-DE"/>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 name="Titel 1"/>
          <p:cNvSpPr>
            <a:spLocks noGrp="1"/>
          </p:cNvSpPr>
          <p:nvPr>
            <p:ph type="title"/>
          </p:nvPr>
        </p:nvSpPr>
        <p:spPr bwMode="auto">
          <a:xfrm>
            <a:off x="838200" y="365125"/>
            <a:ext cx="10802416" cy="1325563"/>
          </a:xfrm>
        </p:spPr>
        <p:txBody>
          <a:bodyPr>
            <a:normAutofit/>
          </a:bodyPr>
          <a:lstStyle/>
          <a:p>
            <a:pPr>
              <a:defRPr/>
            </a:pPr>
            <a:r>
              <a:rPr lang="en-AU" dirty="0"/>
              <a:t>Category 2: Platform issues</a:t>
            </a:r>
            <a:endParaRPr dirty="0"/>
          </a:p>
        </p:txBody>
      </p:sp>
      <p:sp>
        <p:nvSpPr>
          <p:cNvPr id="3" name="Inhaltsplatzhalter 2"/>
          <p:cNvSpPr>
            <a:spLocks noGrp="1"/>
          </p:cNvSpPr>
          <p:nvPr>
            <p:ph idx="1"/>
          </p:nvPr>
        </p:nvSpPr>
        <p:spPr bwMode="auto"/>
        <p:txBody>
          <a:bodyPr>
            <a:normAutofit/>
          </a:bodyPr>
          <a:lstStyle/>
          <a:p>
            <a:pPr marL="0" indent="0">
              <a:buNone/>
              <a:defRPr/>
            </a:pPr>
            <a:r>
              <a:rPr lang="en-AU" b="1" dirty="0"/>
              <a:t>Navigable: 9.2.4</a:t>
            </a:r>
          </a:p>
          <a:p>
            <a:pPr>
              <a:defRPr/>
            </a:pPr>
            <a:r>
              <a:rPr lang="en-AU" dirty="0"/>
              <a:t>9.2.4.2 Meaningful document titles: </a:t>
            </a:r>
            <a:br>
              <a:rPr lang="en-AU" dirty="0"/>
            </a:br>
            <a:r>
              <a:rPr lang="en-AU" dirty="0"/>
              <a:t>Most of the document titles on this page each contain a different, individual name of the respective page, but do not mention the name of the website.</a:t>
            </a:r>
          </a:p>
          <a:p>
            <a:pPr>
              <a:defRPr/>
            </a:pPr>
            <a:r>
              <a:rPr lang="en-AU" dirty="0"/>
              <a:t>9.2.4.5 Alternative access route: </a:t>
            </a:r>
            <a:br>
              <a:rPr lang="en-AU" dirty="0"/>
            </a:br>
            <a:r>
              <a:rPr lang="en-AU" dirty="0"/>
              <a:t>There is only one way to add to most content pages within a course, but there should be at least two. For example via the main navigation, sitemap or the search function.</a:t>
            </a:r>
            <a:endParaRPr dirty="0"/>
          </a:p>
          <a:p>
            <a:pPr marL="0" indent="0">
              <a:buNone/>
              <a:defRPr/>
            </a:pPr>
            <a:endParaRPr lang="de-DE" b="1" dirty="0"/>
          </a:p>
        </p:txBody>
      </p:sp>
      <p:sp>
        <p:nvSpPr>
          <p:cNvPr id="7" name="Datumsplatzhalter 6"/>
          <p:cNvSpPr>
            <a:spLocks noGrp="1"/>
          </p:cNvSpPr>
          <p:nvPr>
            <p:ph type="dt" sz="half" idx="10"/>
          </p:nvPr>
        </p:nvSpPr>
        <p:spPr bwMode="auto"/>
        <p:txBody>
          <a:bodyPr/>
          <a:lstStyle/>
          <a:p>
            <a:pPr>
              <a:defRPr/>
            </a:pPr>
            <a:r>
              <a:rPr lang="de-DE"/>
              <a:t>08.02.2023</a:t>
            </a:r>
            <a:endParaRPr/>
          </a:p>
        </p:txBody>
      </p:sp>
      <p:sp>
        <p:nvSpPr>
          <p:cNvPr id="6" name="Fußzeilenplatzhalter 5"/>
          <p:cNvSpPr>
            <a:spLocks noGrp="1"/>
          </p:cNvSpPr>
          <p:nvPr>
            <p:ph type="ftr" sz="quarter" idx="11"/>
          </p:nvPr>
        </p:nvSpPr>
        <p:spPr bwMode="auto"/>
        <p:txBody>
          <a:bodyPr/>
          <a:lstStyle/>
          <a:p>
            <a:pPr>
              <a:defRPr/>
            </a:pPr>
            <a:r>
              <a:rPr lang="de-DE" b="1"/>
              <a:t>CC-BY 4.0</a:t>
            </a:r>
            <a:endParaRPr lang="de-DE"/>
          </a:p>
        </p:txBody>
      </p:sp>
      <p:sp>
        <p:nvSpPr>
          <p:cNvPr id="8" name="Foliennummernplatzhalter 7"/>
          <p:cNvSpPr>
            <a:spLocks noGrp="1"/>
          </p:cNvSpPr>
          <p:nvPr>
            <p:ph type="sldNum" sz="quarter" idx="12"/>
          </p:nvPr>
        </p:nvSpPr>
        <p:spPr bwMode="auto"/>
        <p:txBody>
          <a:bodyPr/>
          <a:lstStyle/>
          <a:p>
            <a:pPr>
              <a:defRPr/>
            </a:pPr>
            <a:fld id="{5999343E-99C4-F843-A190-47FE05015DB3}" type="slidenum">
              <a:rPr lang="de-DE"/>
              <a:t>18</a:t>
            </a:fld>
            <a:endParaRPr lang="de-DE"/>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 name="Titel 1"/>
          <p:cNvSpPr>
            <a:spLocks noGrp="1"/>
          </p:cNvSpPr>
          <p:nvPr>
            <p:ph type="title"/>
          </p:nvPr>
        </p:nvSpPr>
        <p:spPr bwMode="auto"/>
        <p:txBody>
          <a:bodyPr/>
          <a:lstStyle/>
          <a:p>
            <a:pPr>
              <a:defRPr/>
            </a:pPr>
            <a:r>
              <a:rPr lang="en-AU" sz="4400"/>
              <a:t>Category 3: Platform issues (1</a:t>
            </a:r>
            <a:r>
              <a:rPr lang="de-DE"/>
              <a:t>)</a:t>
            </a:r>
            <a:endParaRPr/>
          </a:p>
        </p:txBody>
      </p:sp>
      <p:sp>
        <p:nvSpPr>
          <p:cNvPr id="3" name="Inhaltsplatzhalter 2"/>
          <p:cNvSpPr>
            <a:spLocks noGrp="1"/>
          </p:cNvSpPr>
          <p:nvPr>
            <p:ph idx="1"/>
          </p:nvPr>
        </p:nvSpPr>
        <p:spPr bwMode="auto"/>
        <p:txBody>
          <a:bodyPr>
            <a:normAutofit/>
          </a:bodyPr>
          <a:lstStyle/>
          <a:p>
            <a:pPr marL="0" indent="0">
              <a:buNone/>
              <a:defRPr/>
            </a:pPr>
            <a:r>
              <a:rPr lang="en-AU" b="1" dirty="0"/>
              <a:t>Accessible via keyboard: 9.2.1</a:t>
            </a:r>
            <a:endParaRPr lang="en-AU" dirty="0"/>
          </a:p>
          <a:p>
            <a:pPr>
              <a:defRPr/>
            </a:pPr>
            <a:r>
              <a:rPr lang="en-AU" dirty="0"/>
              <a:t>9.2.1.2 No keyboard trap: </a:t>
            </a:r>
            <a:br>
              <a:rPr lang="en-AU" dirty="0"/>
            </a:br>
            <a:r>
              <a:rPr lang="en-AU" dirty="0" err="1"/>
              <a:t>Atto</a:t>
            </a:r>
            <a:r>
              <a:rPr lang="en-AU" dirty="0"/>
              <a:t> Editor: Once you switch to "HTML" in the comment field, you can't get out of keyboard-only operation and you're in a keyboard trap.</a:t>
            </a:r>
            <a:br>
              <a:rPr lang="en-AU" dirty="0"/>
            </a:br>
            <a:r>
              <a:rPr lang="en-AU" dirty="0">
                <a:solidFill>
                  <a:schemeClr val="accent6">
                    <a:lumMod val="75000"/>
                  </a:schemeClr>
                </a:solidFill>
                <a:sym typeface="Wingdings" pitchFamily="2" charset="2"/>
              </a:rPr>
              <a:t></a:t>
            </a:r>
            <a:r>
              <a:rPr lang="en-AU" dirty="0">
                <a:solidFill>
                  <a:schemeClr val="accent6">
                    <a:lumMod val="75000"/>
                  </a:schemeClr>
                </a:solidFill>
              </a:rPr>
              <a:t> Users who rely on keyboard operation navigate between controls by using the Tab key. </a:t>
            </a:r>
          </a:p>
        </p:txBody>
      </p:sp>
      <p:pic>
        <p:nvPicPr>
          <p:cNvPr id="8196" name="Picture 4">
            <a:extLst>
              <a:ext uri="{C183D7F6-B498-43B3-948B-1728B52AA6E4}">
                <adec:decorative xmlns:adec="http://schemas.microsoft.com/office/drawing/2017/decorative" val="1"/>
              </a:ext>
            </a:extLst>
          </p:cNvPr>
          <p:cNvPicPr>
            <a:picLocks noChangeAspect="1" noChangeArrowheads="1"/>
          </p:cNvPicPr>
          <p:nvPr/>
        </p:nvPicPr>
        <p:blipFill>
          <a:blip r:embed="rId2"/>
          <a:srcRect b="64819"/>
          <a:stretch/>
        </p:blipFill>
        <p:spPr bwMode="auto">
          <a:xfrm>
            <a:off x="2936567" y="4846836"/>
            <a:ext cx="6318865" cy="1330127"/>
          </a:xfrm>
          <a:prstGeom prst="rect">
            <a:avLst/>
          </a:prstGeom>
          <a:noFill/>
        </p:spPr>
      </p:pic>
      <p:sp>
        <p:nvSpPr>
          <p:cNvPr id="7" name="Datumsplatzhalter 6"/>
          <p:cNvSpPr>
            <a:spLocks noGrp="1"/>
          </p:cNvSpPr>
          <p:nvPr>
            <p:ph type="dt" sz="half" idx="10"/>
          </p:nvPr>
        </p:nvSpPr>
        <p:spPr bwMode="auto"/>
        <p:txBody>
          <a:bodyPr/>
          <a:lstStyle/>
          <a:p>
            <a:pPr>
              <a:defRPr/>
            </a:pPr>
            <a:r>
              <a:rPr lang="de-DE"/>
              <a:t>08.02.2023</a:t>
            </a:r>
            <a:endParaRPr/>
          </a:p>
        </p:txBody>
      </p:sp>
      <p:sp>
        <p:nvSpPr>
          <p:cNvPr id="6" name="Fußzeilenplatzhalter 5"/>
          <p:cNvSpPr>
            <a:spLocks noGrp="1"/>
          </p:cNvSpPr>
          <p:nvPr>
            <p:ph type="ftr" sz="quarter" idx="11"/>
          </p:nvPr>
        </p:nvSpPr>
        <p:spPr bwMode="auto"/>
        <p:txBody>
          <a:bodyPr/>
          <a:lstStyle/>
          <a:p>
            <a:pPr>
              <a:defRPr/>
            </a:pPr>
            <a:r>
              <a:rPr lang="de-DE" b="1"/>
              <a:t>CC-BY 4.0</a:t>
            </a:r>
            <a:endParaRPr lang="de-DE"/>
          </a:p>
        </p:txBody>
      </p:sp>
      <p:sp>
        <p:nvSpPr>
          <p:cNvPr id="8" name="Foliennummernplatzhalter 7"/>
          <p:cNvSpPr>
            <a:spLocks noGrp="1"/>
          </p:cNvSpPr>
          <p:nvPr>
            <p:ph type="sldNum" sz="quarter" idx="12"/>
          </p:nvPr>
        </p:nvSpPr>
        <p:spPr bwMode="auto"/>
        <p:txBody>
          <a:bodyPr/>
          <a:lstStyle/>
          <a:p>
            <a:pPr>
              <a:defRPr/>
            </a:pPr>
            <a:fld id="{5999343E-99C4-F843-A190-47FE05015DB3}" type="slidenum">
              <a:rPr lang="de-DE"/>
              <a:t>19</a:t>
            </a:fld>
            <a:endParaRPr lang="de-DE"/>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le 3"/>
          <p:cNvSpPr>
            <a:spLocks noGrp="1"/>
          </p:cNvSpPr>
          <p:nvPr>
            <p:ph type="ctrTitle"/>
          </p:nvPr>
        </p:nvSpPr>
        <p:spPr bwMode="auto">
          <a:xfrm>
            <a:off x="1524000" y="1412776"/>
            <a:ext cx="9144000" cy="2387600"/>
          </a:xfrm>
        </p:spPr>
        <p:txBody>
          <a:bodyPr>
            <a:normAutofit/>
          </a:bodyPr>
          <a:lstStyle/>
          <a:p>
            <a:pPr>
              <a:defRPr/>
            </a:pPr>
            <a:r>
              <a:rPr sz="6600" b="1" spc="300">
                <a:latin typeface="Nunito Sans"/>
              </a:rPr>
              <a:t>SHUFFLE</a:t>
            </a:r>
            <a:endParaRPr/>
          </a:p>
        </p:txBody>
      </p:sp>
      <p:sp>
        <p:nvSpPr>
          <p:cNvPr id="5" name="Subtitle 4"/>
          <p:cNvSpPr>
            <a:spLocks noGrp="1"/>
          </p:cNvSpPr>
          <p:nvPr>
            <p:ph type="subTitle" idx="1"/>
          </p:nvPr>
        </p:nvSpPr>
        <p:spPr bwMode="auto">
          <a:xfrm>
            <a:off x="677652" y="3800376"/>
            <a:ext cx="10836696" cy="547042"/>
          </a:xfrm>
        </p:spPr>
        <p:txBody>
          <a:bodyPr>
            <a:noAutofit/>
          </a:bodyPr>
          <a:lstStyle/>
          <a:p>
            <a:pPr>
              <a:defRPr/>
            </a:pPr>
            <a:r>
              <a:rPr lang="en-AU" sz="3200" dirty="0">
                <a:latin typeface="Nunito Sans"/>
              </a:rPr>
              <a:t>Higher education initiative: digital accessibility for all</a:t>
            </a:r>
            <a:endParaRPr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 name="Titel 1"/>
          <p:cNvSpPr>
            <a:spLocks noGrp="1"/>
          </p:cNvSpPr>
          <p:nvPr>
            <p:ph type="title"/>
          </p:nvPr>
        </p:nvSpPr>
        <p:spPr bwMode="auto"/>
        <p:txBody>
          <a:bodyPr/>
          <a:lstStyle/>
          <a:p>
            <a:pPr>
              <a:defRPr/>
            </a:pPr>
            <a:r>
              <a:rPr lang="en-AU" sz="4400"/>
              <a:t>Category 3: Platform issues (2</a:t>
            </a:r>
            <a:r>
              <a:rPr lang="de-DE"/>
              <a:t>)</a:t>
            </a:r>
            <a:endParaRPr/>
          </a:p>
        </p:txBody>
      </p:sp>
      <p:sp>
        <p:nvSpPr>
          <p:cNvPr id="3" name="Inhaltsplatzhalter 2"/>
          <p:cNvSpPr>
            <a:spLocks noGrp="1"/>
          </p:cNvSpPr>
          <p:nvPr>
            <p:ph idx="1"/>
          </p:nvPr>
        </p:nvSpPr>
        <p:spPr bwMode="auto">
          <a:xfrm>
            <a:off x="838200" y="1825625"/>
            <a:ext cx="6320586" cy="4351338"/>
          </a:xfrm>
        </p:spPr>
        <p:txBody>
          <a:bodyPr>
            <a:normAutofit/>
          </a:bodyPr>
          <a:lstStyle/>
          <a:p>
            <a:pPr marL="0" indent="0">
              <a:buNone/>
              <a:defRPr/>
            </a:pPr>
            <a:r>
              <a:rPr lang="en-AU" b="1" dirty="0"/>
              <a:t>Accessible via keyboard: 9.2.1</a:t>
            </a:r>
            <a:endParaRPr lang="en-AU" dirty="0"/>
          </a:p>
          <a:p>
            <a:pPr>
              <a:defRPr/>
            </a:pPr>
            <a:r>
              <a:rPr lang="en-AU" dirty="0"/>
              <a:t>9.2.1.4 Keyboard shortcuts can be disabled or customized: </a:t>
            </a:r>
            <a:br>
              <a:rPr lang="en-AU" dirty="0"/>
            </a:br>
            <a:r>
              <a:rPr lang="en-AU" dirty="0"/>
              <a:t>In the menu bars, the first letters of the menu items are used as keyboard shortcuts, which consist of only one key and thus override the screen reader's keyboard shortcuts.</a:t>
            </a:r>
            <a:endParaRPr lang="en-AU" b="1" dirty="0"/>
          </a:p>
        </p:txBody>
      </p:sp>
      <p:pic>
        <p:nvPicPr>
          <p:cNvPr id="12290" name="Picture 2">
            <a:extLst>
              <a:ext uri="{C183D7F6-B498-43B3-948B-1728B52AA6E4}">
                <adec:decorative xmlns:adec="http://schemas.microsoft.com/office/drawing/2017/decorative" val="1"/>
              </a:ext>
            </a:extLst>
          </p:cNvPr>
          <p:cNvPicPr>
            <a:picLocks noChangeAspect="1" noChangeArrowheads="1"/>
          </p:cNvPicPr>
          <p:nvPr/>
        </p:nvPicPr>
        <p:blipFill rotWithShape="1">
          <a:blip r:embed="rId2"/>
          <a:srcRect l="1952" t="-1" r="2077" b="16789"/>
          <a:stretch/>
        </p:blipFill>
        <p:spPr bwMode="auto">
          <a:xfrm>
            <a:off x="7189965" y="1690688"/>
            <a:ext cx="3916183" cy="3879495"/>
          </a:xfrm>
          <a:prstGeom prst="rect">
            <a:avLst/>
          </a:prstGeom>
          <a:noFill/>
        </p:spPr>
      </p:pic>
      <p:sp>
        <p:nvSpPr>
          <p:cNvPr id="7" name="Datumsplatzhalter 6"/>
          <p:cNvSpPr>
            <a:spLocks noGrp="1"/>
          </p:cNvSpPr>
          <p:nvPr>
            <p:ph type="dt" sz="half" idx="10"/>
          </p:nvPr>
        </p:nvSpPr>
        <p:spPr bwMode="auto"/>
        <p:txBody>
          <a:bodyPr/>
          <a:lstStyle/>
          <a:p>
            <a:pPr>
              <a:defRPr/>
            </a:pPr>
            <a:r>
              <a:rPr lang="de-DE"/>
              <a:t>08.02.2023</a:t>
            </a:r>
            <a:endParaRPr/>
          </a:p>
        </p:txBody>
      </p:sp>
      <p:sp>
        <p:nvSpPr>
          <p:cNvPr id="6" name="Fußzeilenplatzhalter 5"/>
          <p:cNvSpPr>
            <a:spLocks noGrp="1"/>
          </p:cNvSpPr>
          <p:nvPr>
            <p:ph type="ftr" sz="quarter" idx="11"/>
          </p:nvPr>
        </p:nvSpPr>
        <p:spPr bwMode="auto"/>
        <p:txBody>
          <a:bodyPr/>
          <a:lstStyle/>
          <a:p>
            <a:pPr>
              <a:defRPr/>
            </a:pPr>
            <a:r>
              <a:rPr lang="de-DE" b="1"/>
              <a:t>CC-BY 4.0</a:t>
            </a:r>
            <a:endParaRPr lang="de-DE"/>
          </a:p>
        </p:txBody>
      </p:sp>
      <p:sp>
        <p:nvSpPr>
          <p:cNvPr id="8" name="Foliennummernplatzhalter 7"/>
          <p:cNvSpPr>
            <a:spLocks noGrp="1"/>
          </p:cNvSpPr>
          <p:nvPr>
            <p:ph type="sldNum" sz="quarter" idx="12"/>
          </p:nvPr>
        </p:nvSpPr>
        <p:spPr bwMode="auto"/>
        <p:txBody>
          <a:bodyPr/>
          <a:lstStyle/>
          <a:p>
            <a:pPr>
              <a:defRPr/>
            </a:pPr>
            <a:fld id="{5999343E-99C4-F843-A190-47FE05015DB3}" type="slidenum">
              <a:rPr lang="de-DE"/>
              <a:t>20</a:t>
            </a:fld>
            <a:endParaRPr lang="de-DE"/>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 name="Titel 1"/>
          <p:cNvSpPr>
            <a:spLocks noGrp="1"/>
          </p:cNvSpPr>
          <p:nvPr>
            <p:ph type="title"/>
          </p:nvPr>
        </p:nvSpPr>
        <p:spPr bwMode="auto"/>
        <p:txBody>
          <a:bodyPr/>
          <a:lstStyle/>
          <a:p>
            <a:pPr>
              <a:defRPr/>
            </a:pPr>
            <a:r>
              <a:rPr lang="en-AU" sz="4400"/>
              <a:t>Category 3: Platform issues (3</a:t>
            </a:r>
            <a:r>
              <a:rPr lang="de-DE"/>
              <a:t>)</a:t>
            </a:r>
            <a:endParaRPr/>
          </a:p>
        </p:txBody>
      </p:sp>
      <p:sp>
        <p:nvSpPr>
          <p:cNvPr id="3" name="Inhaltsplatzhalter 2"/>
          <p:cNvSpPr>
            <a:spLocks noGrp="1"/>
          </p:cNvSpPr>
          <p:nvPr>
            <p:ph idx="1"/>
          </p:nvPr>
        </p:nvSpPr>
        <p:spPr bwMode="auto">
          <a:xfrm>
            <a:off x="838200" y="1825625"/>
            <a:ext cx="7474090" cy="4351338"/>
          </a:xfrm>
        </p:spPr>
        <p:txBody>
          <a:bodyPr>
            <a:normAutofit/>
          </a:bodyPr>
          <a:lstStyle/>
          <a:p>
            <a:pPr marL="0" indent="0">
              <a:buNone/>
              <a:defRPr/>
            </a:pPr>
            <a:r>
              <a:rPr lang="en-AU" b="1" dirty="0"/>
              <a:t>Navigable: 9.4.2</a:t>
            </a:r>
            <a:endParaRPr lang="en-AU" dirty="0"/>
          </a:p>
          <a:p>
            <a:pPr>
              <a:defRPr/>
            </a:pPr>
            <a:r>
              <a:rPr lang="en-AU" dirty="0"/>
              <a:t>9.2.4.1 Bypass blocks: </a:t>
            </a:r>
            <a:r>
              <a:rPr lang="en-US" dirty="0"/>
              <a:t>There are several </a:t>
            </a:r>
            <a:r>
              <a:rPr lang="en-US" dirty="0">
                <a:cs typeface="Courier New"/>
              </a:rPr>
              <a:t>nav</a:t>
            </a:r>
            <a:r>
              <a:rPr lang="en-US" dirty="0"/>
              <a:t> elements or "navigation" landmarks. This alone is not an accessibility issue, but these need meaningful unique names per </a:t>
            </a:r>
            <a:r>
              <a:rPr lang="en-US" dirty="0">
                <a:cs typeface="Courier New"/>
              </a:rPr>
              <a:t>aria-label</a:t>
            </a:r>
            <a:r>
              <a:rPr lang="en-US" dirty="0"/>
              <a:t> or </a:t>
            </a:r>
            <a:r>
              <a:rPr lang="en-US" dirty="0">
                <a:cs typeface="Courier New"/>
              </a:rPr>
              <a:t>aria-labelled by</a:t>
            </a:r>
            <a:r>
              <a:rPr lang="en-US" dirty="0"/>
              <a:t>, otherwise this makes navigation difficult for screen reader users. These names are currently missing. </a:t>
            </a:r>
            <a:r>
              <a:rPr lang="en-US" dirty="0">
                <a:solidFill>
                  <a:srgbClr val="C00000"/>
                </a:solidFill>
              </a:rPr>
              <a:t>(New accessibility issue added in Moodle 4.0)</a:t>
            </a:r>
            <a:endParaRPr lang="en-AU" b="1" dirty="0">
              <a:solidFill>
                <a:srgbClr val="C00000"/>
              </a:solidFill>
            </a:endParaRPr>
          </a:p>
        </p:txBody>
      </p:sp>
      <p:sp>
        <p:nvSpPr>
          <p:cNvPr id="7" name="Datumsplatzhalter 6"/>
          <p:cNvSpPr>
            <a:spLocks noGrp="1"/>
          </p:cNvSpPr>
          <p:nvPr>
            <p:ph type="dt" sz="half" idx="10"/>
          </p:nvPr>
        </p:nvSpPr>
        <p:spPr bwMode="auto"/>
        <p:txBody>
          <a:bodyPr/>
          <a:lstStyle/>
          <a:p>
            <a:pPr>
              <a:defRPr/>
            </a:pPr>
            <a:r>
              <a:rPr lang="de-DE"/>
              <a:t>08.02.2023</a:t>
            </a:r>
            <a:endParaRPr/>
          </a:p>
        </p:txBody>
      </p:sp>
      <p:sp>
        <p:nvSpPr>
          <p:cNvPr id="6" name="Fußzeilenplatzhalter 5"/>
          <p:cNvSpPr>
            <a:spLocks noGrp="1"/>
          </p:cNvSpPr>
          <p:nvPr>
            <p:ph type="ftr" sz="quarter" idx="11"/>
          </p:nvPr>
        </p:nvSpPr>
        <p:spPr bwMode="auto"/>
        <p:txBody>
          <a:bodyPr/>
          <a:lstStyle/>
          <a:p>
            <a:pPr>
              <a:defRPr/>
            </a:pPr>
            <a:r>
              <a:rPr lang="de-DE" b="1"/>
              <a:t>CC-BY 4.0</a:t>
            </a:r>
            <a:endParaRPr lang="de-DE"/>
          </a:p>
        </p:txBody>
      </p:sp>
      <p:sp>
        <p:nvSpPr>
          <p:cNvPr id="8" name="Foliennummernplatzhalter 7"/>
          <p:cNvSpPr>
            <a:spLocks noGrp="1"/>
          </p:cNvSpPr>
          <p:nvPr>
            <p:ph type="sldNum" sz="quarter" idx="12"/>
          </p:nvPr>
        </p:nvSpPr>
        <p:spPr bwMode="auto"/>
        <p:txBody>
          <a:bodyPr/>
          <a:lstStyle/>
          <a:p>
            <a:pPr>
              <a:defRPr/>
            </a:pPr>
            <a:fld id="{5999343E-99C4-F843-A190-47FE05015DB3}" type="slidenum">
              <a:rPr lang="de-DE"/>
              <a:t>21</a:t>
            </a:fld>
            <a:endParaRPr lang="de-DE"/>
          </a:p>
        </p:txBody>
      </p:sp>
      <p:pic>
        <p:nvPicPr>
          <p:cNvPr id="4" name="Grafik 3">
            <a:extLst>
              <a:ext uri="{C183D7F6-B498-43B3-948B-1728B52AA6E4}">
                <adec:decorative xmlns:adec="http://schemas.microsoft.com/office/drawing/2017/decorative" val="1"/>
              </a:ext>
            </a:extLst>
          </p:cNvPr>
          <p:cNvPicPr>
            <a:picLocks noChangeAspect="1"/>
          </p:cNvPicPr>
          <p:nvPr/>
        </p:nvPicPr>
        <p:blipFill>
          <a:blip r:embed="rId2"/>
          <a:stretch/>
        </p:blipFill>
        <p:spPr bwMode="auto">
          <a:xfrm>
            <a:off x="8832304" y="574952"/>
            <a:ext cx="1758486" cy="5708095"/>
          </a:xfrm>
          <a:prstGeom prst="rect">
            <a:avLst/>
          </a:prstGeom>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 name="Titel 1"/>
          <p:cNvSpPr>
            <a:spLocks noGrp="1"/>
          </p:cNvSpPr>
          <p:nvPr>
            <p:ph type="title"/>
          </p:nvPr>
        </p:nvSpPr>
        <p:spPr bwMode="auto"/>
        <p:txBody>
          <a:bodyPr/>
          <a:lstStyle/>
          <a:p>
            <a:pPr>
              <a:defRPr/>
            </a:pPr>
            <a:r>
              <a:rPr lang="en-AU" sz="4400" dirty="0"/>
              <a:t>Category 4: Platform issues (1</a:t>
            </a:r>
            <a:r>
              <a:rPr lang="de-DE" dirty="0"/>
              <a:t>)</a:t>
            </a:r>
            <a:endParaRPr dirty="0"/>
          </a:p>
        </p:txBody>
      </p:sp>
      <p:sp>
        <p:nvSpPr>
          <p:cNvPr id="3" name="Inhaltsplatzhalter 2"/>
          <p:cNvSpPr>
            <a:spLocks noGrp="1"/>
          </p:cNvSpPr>
          <p:nvPr>
            <p:ph idx="1"/>
          </p:nvPr>
        </p:nvSpPr>
        <p:spPr bwMode="auto">
          <a:xfrm>
            <a:off x="838200" y="1825625"/>
            <a:ext cx="7562056" cy="4351338"/>
          </a:xfrm>
        </p:spPr>
        <p:txBody>
          <a:bodyPr>
            <a:normAutofit/>
          </a:bodyPr>
          <a:lstStyle/>
          <a:p>
            <a:pPr marL="0" indent="0">
              <a:buNone/>
              <a:defRPr/>
            </a:pPr>
            <a:r>
              <a:rPr lang="en-AU" b="1" dirty="0"/>
              <a:t>Text alternatives:</a:t>
            </a:r>
            <a:endParaRPr lang="en-AU" dirty="0"/>
          </a:p>
          <a:p>
            <a:pPr>
              <a:defRPr/>
            </a:pPr>
            <a:r>
              <a:rPr lang="en-AU" dirty="0"/>
              <a:t>9.1.1.1a Alternative texts for control elements: </a:t>
            </a:r>
            <a:endParaRPr dirty="0"/>
          </a:p>
          <a:p>
            <a:pPr lvl="1">
              <a:defRPr/>
            </a:pPr>
            <a:r>
              <a:rPr lang="en-AU" dirty="0"/>
              <a:t>Special characters such as the left arrow when switching to the last section of a task (e.g.: "◄ Task 3") should be placed in an extra &lt;span&gt; element and hidden from the screen reader with aria-hidden="true". Otherwise, the special characters will only cause confusion for screen reader users, since they are only there for decoration (especially since they are read out in English). </a:t>
            </a:r>
            <a:endParaRPr dirty="0"/>
          </a:p>
          <a:p>
            <a:pPr lvl="1">
              <a:defRPr/>
            </a:pPr>
            <a:endParaRPr lang="de-DE" dirty="0"/>
          </a:p>
          <a:p>
            <a:pPr>
              <a:defRPr/>
            </a:pPr>
            <a:endParaRPr lang="de-DE" dirty="0"/>
          </a:p>
          <a:p>
            <a:pPr>
              <a:defRPr/>
            </a:pPr>
            <a:endParaRPr lang="de-DE" dirty="0"/>
          </a:p>
        </p:txBody>
      </p:sp>
      <p:sp>
        <p:nvSpPr>
          <p:cNvPr id="8" name="Datumsplatzhalter 7"/>
          <p:cNvSpPr>
            <a:spLocks noGrp="1"/>
          </p:cNvSpPr>
          <p:nvPr>
            <p:ph type="dt" sz="half" idx="10"/>
          </p:nvPr>
        </p:nvSpPr>
        <p:spPr bwMode="auto"/>
        <p:txBody>
          <a:bodyPr/>
          <a:lstStyle/>
          <a:p>
            <a:pPr>
              <a:defRPr/>
            </a:pPr>
            <a:r>
              <a:rPr lang="de-DE"/>
              <a:t>08.02.2023</a:t>
            </a:r>
            <a:endParaRPr/>
          </a:p>
        </p:txBody>
      </p:sp>
      <p:sp>
        <p:nvSpPr>
          <p:cNvPr id="7" name="Fußzeilenplatzhalter 6"/>
          <p:cNvSpPr>
            <a:spLocks noGrp="1"/>
          </p:cNvSpPr>
          <p:nvPr>
            <p:ph type="ftr" sz="quarter" idx="11"/>
          </p:nvPr>
        </p:nvSpPr>
        <p:spPr bwMode="auto"/>
        <p:txBody>
          <a:bodyPr/>
          <a:lstStyle/>
          <a:p>
            <a:pPr>
              <a:defRPr/>
            </a:pPr>
            <a:r>
              <a:rPr lang="de-DE" b="1"/>
              <a:t>CC-BY 4.0</a:t>
            </a:r>
            <a:endParaRPr lang="de-DE"/>
          </a:p>
        </p:txBody>
      </p:sp>
      <p:sp>
        <p:nvSpPr>
          <p:cNvPr id="9" name="Foliennummernplatzhalter 8"/>
          <p:cNvSpPr>
            <a:spLocks noGrp="1"/>
          </p:cNvSpPr>
          <p:nvPr>
            <p:ph type="sldNum" sz="quarter" idx="12"/>
          </p:nvPr>
        </p:nvSpPr>
        <p:spPr bwMode="auto"/>
        <p:txBody>
          <a:bodyPr/>
          <a:lstStyle/>
          <a:p>
            <a:pPr>
              <a:defRPr/>
            </a:pPr>
            <a:fld id="{5999343E-99C4-F843-A190-47FE05015DB3}" type="slidenum">
              <a:rPr lang="de-DE"/>
              <a:t>22</a:t>
            </a:fld>
            <a:endParaRPr lang="de-DE"/>
          </a:p>
        </p:txBody>
      </p:sp>
      <p:pic>
        <p:nvPicPr>
          <p:cNvPr id="3074" name="Picture 2">
            <a:extLst>
              <a:ext uri="{FF2B5EF4-FFF2-40B4-BE49-F238E27FC236}">
                <a16:creationId xmlns:a16="http://schemas.microsoft.com/office/drawing/2014/main" id="{CCEE4AB0-1E8A-74EE-47CC-6533490552E4}"/>
              </a:ext>
              <a:ext uri="{C183D7F6-B498-43B3-948B-1728B52AA6E4}">
                <adec:decorative xmlns:adec="http://schemas.microsoft.com/office/drawing/2017/decorative" val="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400256" y="2636912"/>
            <a:ext cx="2966818" cy="2088232"/>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 name="Titel 1"/>
          <p:cNvSpPr>
            <a:spLocks noGrp="1"/>
          </p:cNvSpPr>
          <p:nvPr>
            <p:ph type="title"/>
          </p:nvPr>
        </p:nvSpPr>
        <p:spPr bwMode="auto"/>
        <p:txBody>
          <a:bodyPr/>
          <a:lstStyle/>
          <a:p>
            <a:pPr>
              <a:defRPr/>
            </a:pPr>
            <a:r>
              <a:rPr lang="en-AU" sz="4400" dirty="0"/>
              <a:t>Category 4: Platform issues (2</a:t>
            </a:r>
            <a:r>
              <a:rPr lang="de-DE" dirty="0"/>
              <a:t>)</a:t>
            </a:r>
            <a:endParaRPr dirty="0"/>
          </a:p>
        </p:txBody>
      </p:sp>
      <p:sp>
        <p:nvSpPr>
          <p:cNvPr id="3" name="Inhaltsplatzhalter 2"/>
          <p:cNvSpPr>
            <a:spLocks noGrp="1"/>
          </p:cNvSpPr>
          <p:nvPr>
            <p:ph idx="1"/>
          </p:nvPr>
        </p:nvSpPr>
        <p:spPr bwMode="auto"/>
        <p:txBody>
          <a:bodyPr>
            <a:normAutofit/>
          </a:bodyPr>
          <a:lstStyle/>
          <a:p>
            <a:pPr marL="0" indent="0">
              <a:buNone/>
              <a:defRPr/>
            </a:pPr>
            <a:r>
              <a:rPr lang="en-AU" b="1" dirty="0"/>
              <a:t>Text alternatives:</a:t>
            </a:r>
            <a:endParaRPr lang="en-AU" dirty="0"/>
          </a:p>
          <a:p>
            <a:pPr>
              <a:defRPr/>
            </a:pPr>
            <a:r>
              <a:rPr lang="en-AU" dirty="0"/>
              <a:t>9.1.1.1a Alternative texts for control elements: </a:t>
            </a:r>
            <a:endParaRPr dirty="0"/>
          </a:p>
          <a:p>
            <a:pPr lvl="1">
              <a:defRPr/>
            </a:pPr>
            <a:r>
              <a:rPr lang="en-AU" dirty="0"/>
              <a:t>The button for the profile has only the initials, but there should be an alternative text, for example per aria-label, and also contain the function. For example, for the Admin User (AU): "AU - to the Admin User's profile". </a:t>
            </a:r>
            <a:r>
              <a:rPr lang="en-AU" dirty="0">
                <a:solidFill>
                  <a:schemeClr val="accent1">
                    <a:lumMod val="75000"/>
                  </a:schemeClr>
                </a:solidFill>
              </a:rPr>
              <a:t>(Found by </a:t>
            </a:r>
            <a:r>
              <a:rPr lang="en-AU" dirty="0" err="1">
                <a:solidFill>
                  <a:schemeClr val="accent1">
                    <a:lumMod val="75000"/>
                  </a:schemeClr>
                </a:solidFill>
              </a:rPr>
              <a:t>Siteimprove</a:t>
            </a:r>
            <a:r>
              <a:rPr lang="en-AU" dirty="0">
                <a:solidFill>
                  <a:schemeClr val="accent1">
                    <a:lumMod val="75000"/>
                  </a:schemeClr>
                </a:solidFill>
              </a:rPr>
              <a:t>) </a:t>
            </a:r>
            <a:r>
              <a:rPr lang="en-AU" dirty="0">
                <a:solidFill>
                  <a:srgbClr val="C00000"/>
                </a:solidFill>
              </a:rPr>
              <a:t>(new accessibility issue in Moodle 4.0)</a:t>
            </a:r>
            <a:endParaRPr dirty="0"/>
          </a:p>
          <a:p>
            <a:pPr lvl="1">
              <a:defRPr/>
            </a:pPr>
            <a:endParaRPr lang="en-AU" dirty="0"/>
          </a:p>
          <a:p>
            <a:pPr>
              <a:defRPr/>
            </a:pPr>
            <a:endParaRPr lang="de-DE" dirty="0"/>
          </a:p>
          <a:p>
            <a:pPr>
              <a:defRPr/>
            </a:pPr>
            <a:endParaRPr lang="de-DE" dirty="0"/>
          </a:p>
        </p:txBody>
      </p:sp>
      <p:sp>
        <p:nvSpPr>
          <p:cNvPr id="7" name="Datumsplatzhalter 6"/>
          <p:cNvSpPr>
            <a:spLocks noGrp="1"/>
          </p:cNvSpPr>
          <p:nvPr>
            <p:ph type="dt" sz="half" idx="10"/>
          </p:nvPr>
        </p:nvSpPr>
        <p:spPr bwMode="auto"/>
        <p:txBody>
          <a:bodyPr/>
          <a:lstStyle/>
          <a:p>
            <a:pPr>
              <a:defRPr/>
            </a:pPr>
            <a:r>
              <a:rPr lang="de-DE"/>
              <a:t>08.02.2023</a:t>
            </a:r>
            <a:endParaRPr/>
          </a:p>
        </p:txBody>
      </p:sp>
      <p:sp>
        <p:nvSpPr>
          <p:cNvPr id="6" name="Fußzeilenplatzhalter 5"/>
          <p:cNvSpPr>
            <a:spLocks noGrp="1"/>
          </p:cNvSpPr>
          <p:nvPr>
            <p:ph type="ftr" sz="quarter" idx="11"/>
          </p:nvPr>
        </p:nvSpPr>
        <p:spPr bwMode="auto"/>
        <p:txBody>
          <a:bodyPr/>
          <a:lstStyle/>
          <a:p>
            <a:pPr>
              <a:defRPr/>
            </a:pPr>
            <a:r>
              <a:rPr lang="de-DE" b="1"/>
              <a:t>CC-BY 4.0</a:t>
            </a:r>
            <a:endParaRPr lang="de-DE"/>
          </a:p>
        </p:txBody>
      </p:sp>
      <p:sp>
        <p:nvSpPr>
          <p:cNvPr id="8" name="Foliennummernplatzhalter 7"/>
          <p:cNvSpPr>
            <a:spLocks noGrp="1"/>
          </p:cNvSpPr>
          <p:nvPr>
            <p:ph type="sldNum" sz="quarter" idx="12"/>
          </p:nvPr>
        </p:nvSpPr>
        <p:spPr bwMode="auto"/>
        <p:txBody>
          <a:bodyPr/>
          <a:lstStyle/>
          <a:p>
            <a:pPr>
              <a:defRPr/>
            </a:pPr>
            <a:fld id="{5999343E-99C4-F843-A190-47FE05015DB3}" type="slidenum">
              <a:rPr lang="de-DE"/>
              <a:t>23</a:t>
            </a:fld>
            <a:endParaRPr lang="de-DE"/>
          </a:p>
        </p:txBody>
      </p:sp>
      <p:pic>
        <p:nvPicPr>
          <p:cNvPr id="4098" name="Picture 2">
            <a:extLst>
              <a:ext uri="{FF2B5EF4-FFF2-40B4-BE49-F238E27FC236}">
                <a16:creationId xmlns:a16="http://schemas.microsoft.com/office/drawing/2014/main" id="{D61FDFAF-B25E-F0AF-4B23-34A2119D6560}"/>
              </a:ext>
              <a:ext uri="{C183D7F6-B498-43B3-948B-1728B52AA6E4}">
                <adec:decorative xmlns:adec="http://schemas.microsoft.com/office/drawing/2017/decorative" val="1"/>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 t="52434" r="59372" b="15931"/>
          <a:stretch/>
        </p:blipFill>
        <p:spPr bwMode="auto">
          <a:xfrm>
            <a:off x="3287688" y="4365104"/>
            <a:ext cx="4082184" cy="1224136"/>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 name="Titel 1"/>
          <p:cNvSpPr>
            <a:spLocks noGrp="1"/>
          </p:cNvSpPr>
          <p:nvPr>
            <p:ph type="title"/>
          </p:nvPr>
        </p:nvSpPr>
        <p:spPr bwMode="auto"/>
        <p:txBody>
          <a:bodyPr/>
          <a:lstStyle/>
          <a:p>
            <a:pPr>
              <a:defRPr/>
            </a:pPr>
            <a:r>
              <a:rPr lang="en-AU" sz="4400" dirty="0"/>
              <a:t>Category 4: Platform issues (3</a:t>
            </a:r>
            <a:r>
              <a:rPr lang="de-DE" dirty="0"/>
              <a:t>)</a:t>
            </a:r>
            <a:endParaRPr dirty="0"/>
          </a:p>
        </p:txBody>
      </p:sp>
      <p:sp>
        <p:nvSpPr>
          <p:cNvPr id="3" name="Inhaltsplatzhalter 2"/>
          <p:cNvSpPr>
            <a:spLocks noGrp="1"/>
          </p:cNvSpPr>
          <p:nvPr>
            <p:ph idx="1"/>
          </p:nvPr>
        </p:nvSpPr>
        <p:spPr bwMode="auto">
          <a:xfrm>
            <a:off x="838200" y="1825625"/>
            <a:ext cx="6697960" cy="4351338"/>
          </a:xfrm>
        </p:spPr>
        <p:txBody>
          <a:bodyPr>
            <a:normAutofit lnSpcReduction="10000"/>
          </a:bodyPr>
          <a:lstStyle/>
          <a:p>
            <a:pPr marL="0" indent="0">
              <a:buNone/>
              <a:defRPr/>
            </a:pPr>
            <a:r>
              <a:rPr lang="en-AU" b="1" dirty="0"/>
              <a:t>Text alternatives:</a:t>
            </a:r>
            <a:endParaRPr lang="en-AU" dirty="0"/>
          </a:p>
          <a:p>
            <a:pPr>
              <a:defRPr/>
            </a:pPr>
            <a:r>
              <a:rPr lang="en-AU" dirty="0"/>
              <a:t>9.1.1.1a Alternative texts for control elements: </a:t>
            </a:r>
            <a:endParaRPr dirty="0"/>
          </a:p>
          <a:p>
            <a:pPr lvl="1">
              <a:defRPr/>
            </a:pPr>
            <a:r>
              <a:rPr lang="en-US" dirty="0"/>
              <a:t>The gaps in the drag &amp; drop exercise with the gap text do not have alternative texts, only "empty" is read out by the screen reader. </a:t>
            </a:r>
            <a:br>
              <a:rPr lang="en-US" dirty="0"/>
            </a:br>
            <a:r>
              <a:rPr lang="en-US" dirty="0"/>
              <a:t>It’s very hard for Screen reader users to figure out how the task works. In addition, there should be an alternative to describe the shape and color or alternatively, for example, simply a selection list per gap as an alternative for screen reader users, where you have the possible answers to choose from.</a:t>
            </a:r>
          </a:p>
          <a:p>
            <a:pPr lvl="1">
              <a:defRPr/>
            </a:pPr>
            <a:endParaRPr lang="en-AU" sz="2000" dirty="0"/>
          </a:p>
          <a:p>
            <a:pPr>
              <a:defRPr/>
            </a:pPr>
            <a:endParaRPr lang="de-DE" dirty="0"/>
          </a:p>
          <a:p>
            <a:pPr>
              <a:defRPr/>
            </a:pPr>
            <a:endParaRPr lang="de-DE" dirty="0"/>
          </a:p>
        </p:txBody>
      </p:sp>
      <p:pic>
        <p:nvPicPr>
          <p:cNvPr id="4" name="Grafik 3" descr="Screenshot: in this blank are blanks that need to be blank. No blank whether there.&#10;&#10;Also, the possibilities of what you can put in the blanks are directly to see what you can put, with the appropriate colors and shapes.">
            <a:extLst>
              <a:ext uri="{FF2B5EF4-FFF2-40B4-BE49-F238E27FC236}">
                <a16:creationId xmlns:a16="http://schemas.microsoft.com/office/drawing/2014/main" id="{1937F2DC-7E7A-27F4-B9B4-EE5F597216D5}"/>
              </a:ext>
              <a:ext uri="{C183D7F6-B498-43B3-948B-1728B52AA6E4}">
                <adec:decorative xmlns:adec="http://schemas.microsoft.com/office/drawing/2017/decorative" val="0"/>
              </a:ext>
            </a:extLst>
          </p:cNvPr>
          <p:cNvPicPr>
            <a:picLocks noChangeAspect="1"/>
          </p:cNvPicPr>
          <p:nvPr/>
        </p:nvPicPr>
        <p:blipFill rotWithShape="1">
          <a:blip r:embed="rId2"/>
          <a:srcRect r="41395" b="32363"/>
          <a:stretch/>
        </p:blipFill>
        <p:spPr bwMode="auto">
          <a:xfrm>
            <a:off x="7545685" y="3068960"/>
            <a:ext cx="4364778" cy="1983990"/>
          </a:xfrm>
          <a:prstGeom prst="rect">
            <a:avLst/>
          </a:prstGeom>
        </p:spPr>
      </p:pic>
      <p:sp>
        <p:nvSpPr>
          <p:cNvPr id="7" name="Datumsplatzhalter 6"/>
          <p:cNvSpPr>
            <a:spLocks noGrp="1"/>
          </p:cNvSpPr>
          <p:nvPr>
            <p:ph type="dt" sz="half" idx="10"/>
          </p:nvPr>
        </p:nvSpPr>
        <p:spPr bwMode="auto"/>
        <p:txBody>
          <a:bodyPr/>
          <a:lstStyle/>
          <a:p>
            <a:pPr>
              <a:defRPr/>
            </a:pPr>
            <a:r>
              <a:rPr lang="de-DE"/>
              <a:t>08.02.2023</a:t>
            </a:r>
            <a:endParaRPr/>
          </a:p>
        </p:txBody>
      </p:sp>
      <p:sp>
        <p:nvSpPr>
          <p:cNvPr id="6" name="Fußzeilenplatzhalter 5"/>
          <p:cNvSpPr>
            <a:spLocks noGrp="1"/>
          </p:cNvSpPr>
          <p:nvPr>
            <p:ph type="ftr" sz="quarter" idx="11"/>
          </p:nvPr>
        </p:nvSpPr>
        <p:spPr bwMode="auto"/>
        <p:txBody>
          <a:bodyPr/>
          <a:lstStyle/>
          <a:p>
            <a:pPr>
              <a:defRPr/>
            </a:pPr>
            <a:r>
              <a:rPr lang="de-DE" b="1"/>
              <a:t>CC-BY 4.0</a:t>
            </a:r>
            <a:endParaRPr lang="de-DE"/>
          </a:p>
        </p:txBody>
      </p:sp>
      <p:sp>
        <p:nvSpPr>
          <p:cNvPr id="8" name="Foliennummernplatzhalter 7"/>
          <p:cNvSpPr>
            <a:spLocks noGrp="1"/>
          </p:cNvSpPr>
          <p:nvPr>
            <p:ph type="sldNum" sz="quarter" idx="12"/>
          </p:nvPr>
        </p:nvSpPr>
        <p:spPr bwMode="auto"/>
        <p:txBody>
          <a:bodyPr/>
          <a:lstStyle/>
          <a:p>
            <a:pPr>
              <a:defRPr/>
            </a:pPr>
            <a:fld id="{5999343E-99C4-F843-A190-47FE05015DB3}" type="slidenum">
              <a:rPr lang="de-DE"/>
              <a:t>24</a:t>
            </a:fld>
            <a:endParaRPr lang="de-DE"/>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 name="Titel 1"/>
          <p:cNvSpPr>
            <a:spLocks noGrp="1"/>
          </p:cNvSpPr>
          <p:nvPr>
            <p:ph type="title"/>
          </p:nvPr>
        </p:nvSpPr>
        <p:spPr bwMode="auto"/>
        <p:txBody>
          <a:bodyPr/>
          <a:lstStyle/>
          <a:p>
            <a:pPr>
              <a:defRPr/>
            </a:pPr>
            <a:r>
              <a:rPr lang="en-AU" sz="4400" dirty="0"/>
              <a:t>Category 5: Platform issues</a:t>
            </a:r>
            <a:endParaRPr dirty="0"/>
          </a:p>
        </p:txBody>
      </p:sp>
      <p:sp>
        <p:nvSpPr>
          <p:cNvPr id="3" name="Inhaltsplatzhalter 2"/>
          <p:cNvSpPr>
            <a:spLocks noGrp="1"/>
          </p:cNvSpPr>
          <p:nvPr>
            <p:ph idx="1"/>
          </p:nvPr>
        </p:nvSpPr>
        <p:spPr bwMode="auto"/>
        <p:txBody>
          <a:bodyPr>
            <a:normAutofit/>
          </a:bodyPr>
          <a:lstStyle/>
          <a:p>
            <a:pPr marL="0" indent="0">
              <a:buNone/>
              <a:defRPr/>
            </a:pPr>
            <a:r>
              <a:rPr lang="en-AU" b="1" dirty="0"/>
              <a:t>Video capabilities: 7.1. Subtitles</a:t>
            </a:r>
            <a:endParaRPr lang="en-AU" dirty="0"/>
          </a:p>
          <a:p>
            <a:pPr>
              <a:defRPr/>
            </a:pPr>
            <a:r>
              <a:rPr lang="en-AU" dirty="0"/>
              <a:t>7.1.5 Spoken subtitles: </a:t>
            </a:r>
            <a:br>
              <a:rPr lang="en-AU" dirty="0"/>
            </a:br>
            <a:r>
              <a:rPr lang="en-AU" dirty="0"/>
              <a:t>There is no option in either the YouTube player or the native Moodle player to have subtitles read aloud for videos in other languages. </a:t>
            </a:r>
            <a:endParaRPr dirty="0"/>
          </a:p>
        </p:txBody>
      </p:sp>
      <p:sp>
        <p:nvSpPr>
          <p:cNvPr id="7" name="Datumsplatzhalter 6"/>
          <p:cNvSpPr>
            <a:spLocks noGrp="1"/>
          </p:cNvSpPr>
          <p:nvPr>
            <p:ph type="dt" sz="half" idx="10"/>
          </p:nvPr>
        </p:nvSpPr>
        <p:spPr bwMode="auto"/>
        <p:txBody>
          <a:bodyPr/>
          <a:lstStyle/>
          <a:p>
            <a:pPr>
              <a:defRPr/>
            </a:pPr>
            <a:r>
              <a:rPr lang="de-DE"/>
              <a:t>08.02.2023</a:t>
            </a:r>
            <a:endParaRPr/>
          </a:p>
        </p:txBody>
      </p:sp>
      <p:sp>
        <p:nvSpPr>
          <p:cNvPr id="6" name="Fußzeilenplatzhalter 5"/>
          <p:cNvSpPr>
            <a:spLocks noGrp="1"/>
          </p:cNvSpPr>
          <p:nvPr>
            <p:ph type="ftr" sz="quarter" idx="11"/>
          </p:nvPr>
        </p:nvSpPr>
        <p:spPr bwMode="auto"/>
        <p:txBody>
          <a:bodyPr/>
          <a:lstStyle/>
          <a:p>
            <a:pPr>
              <a:defRPr/>
            </a:pPr>
            <a:r>
              <a:rPr lang="de-DE" b="1"/>
              <a:t>CC-BY 4.0</a:t>
            </a:r>
            <a:endParaRPr lang="de-DE"/>
          </a:p>
        </p:txBody>
      </p:sp>
      <p:sp>
        <p:nvSpPr>
          <p:cNvPr id="8" name="Foliennummernplatzhalter 7"/>
          <p:cNvSpPr>
            <a:spLocks noGrp="1"/>
          </p:cNvSpPr>
          <p:nvPr>
            <p:ph type="sldNum" sz="quarter" idx="12"/>
          </p:nvPr>
        </p:nvSpPr>
        <p:spPr bwMode="auto"/>
        <p:txBody>
          <a:bodyPr/>
          <a:lstStyle/>
          <a:p>
            <a:pPr>
              <a:defRPr/>
            </a:pPr>
            <a:fld id="{5999343E-99C4-F843-A190-47FE05015DB3}" type="slidenum">
              <a:rPr lang="de-DE"/>
              <a:t>25</a:t>
            </a:fld>
            <a:endParaRPr lang="de-DE"/>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 name="Titel 1"/>
          <p:cNvSpPr>
            <a:spLocks noGrp="1"/>
          </p:cNvSpPr>
          <p:nvPr>
            <p:ph type="title"/>
          </p:nvPr>
        </p:nvSpPr>
        <p:spPr bwMode="auto"/>
        <p:txBody>
          <a:bodyPr/>
          <a:lstStyle/>
          <a:p>
            <a:pPr>
              <a:defRPr/>
            </a:pPr>
            <a:r>
              <a:rPr lang="en-AU" sz="4400" dirty="0"/>
              <a:t>Category 6: Platform issues</a:t>
            </a:r>
            <a:endParaRPr dirty="0"/>
          </a:p>
        </p:txBody>
      </p:sp>
      <p:sp>
        <p:nvSpPr>
          <p:cNvPr id="3" name="Inhaltsplatzhalter 2"/>
          <p:cNvSpPr>
            <a:spLocks noGrp="1"/>
          </p:cNvSpPr>
          <p:nvPr>
            <p:ph idx="1"/>
          </p:nvPr>
        </p:nvSpPr>
        <p:spPr bwMode="auto"/>
        <p:txBody>
          <a:bodyPr>
            <a:normAutofit/>
          </a:bodyPr>
          <a:lstStyle/>
          <a:p>
            <a:pPr marL="0" indent="0">
              <a:buNone/>
              <a:defRPr/>
            </a:pPr>
            <a:r>
              <a:rPr lang="en-AU" b="1"/>
              <a:t>Readable: 9.3.1</a:t>
            </a:r>
            <a:endParaRPr lang="en-AU"/>
          </a:p>
          <a:p>
            <a:pPr>
              <a:defRPr/>
            </a:pPr>
            <a:r>
              <a:rPr lang="en-AU"/>
              <a:t>9.3.1.2 Other language words and sections marked: </a:t>
            </a:r>
            <a:br>
              <a:rPr lang="en-AU"/>
            </a:br>
            <a:r>
              <a:rPr lang="en-AU"/>
              <a:t>Except with the HTML editor, there is no way to mark up sections as English or any other language.</a:t>
            </a:r>
            <a:endParaRPr/>
          </a:p>
          <a:p>
            <a:pPr marL="0" indent="0">
              <a:buNone/>
              <a:defRPr/>
            </a:pPr>
            <a:endParaRPr lang="de-DE" b="1"/>
          </a:p>
        </p:txBody>
      </p:sp>
      <p:sp>
        <p:nvSpPr>
          <p:cNvPr id="7" name="Datumsplatzhalter 6"/>
          <p:cNvSpPr>
            <a:spLocks noGrp="1"/>
          </p:cNvSpPr>
          <p:nvPr>
            <p:ph type="dt" sz="half" idx="10"/>
          </p:nvPr>
        </p:nvSpPr>
        <p:spPr bwMode="auto"/>
        <p:txBody>
          <a:bodyPr/>
          <a:lstStyle/>
          <a:p>
            <a:pPr>
              <a:defRPr/>
            </a:pPr>
            <a:r>
              <a:rPr lang="de-DE"/>
              <a:t>08.02.2023</a:t>
            </a:r>
            <a:endParaRPr/>
          </a:p>
        </p:txBody>
      </p:sp>
      <p:sp>
        <p:nvSpPr>
          <p:cNvPr id="6" name="Fußzeilenplatzhalter 5"/>
          <p:cNvSpPr>
            <a:spLocks noGrp="1"/>
          </p:cNvSpPr>
          <p:nvPr>
            <p:ph type="ftr" sz="quarter" idx="11"/>
          </p:nvPr>
        </p:nvSpPr>
        <p:spPr bwMode="auto"/>
        <p:txBody>
          <a:bodyPr/>
          <a:lstStyle/>
          <a:p>
            <a:pPr>
              <a:defRPr/>
            </a:pPr>
            <a:r>
              <a:rPr lang="de-DE" b="1"/>
              <a:t>CC-BY 4.0</a:t>
            </a:r>
            <a:endParaRPr lang="de-DE"/>
          </a:p>
        </p:txBody>
      </p:sp>
      <p:sp>
        <p:nvSpPr>
          <p:cNvPr id="8" name="Foliennummernplatzhalter 7"/>
          <p:cNvSpPr>
            <a:spLocks noGrp="1"/>
          </p:cNvSpPr>
          <p:nvPr>
            <p:ph type="sldNum" sz="quarter" idx="12"/>
          </p:nvPr>
        </p:nvSpPr>
        <p:spPr bwMode="auto"/>
        <p:txBody>
          <a:bodyPr/>
          <a:lstStyle/>
          <a:p>
            <a:pPr>
              <a:defRPr/>
            </a:pPr>
            <a:fld id="{5999343E-99C4-F843-A190-47FE05015DB3}" type="slidenum">
              <a:rPr lang="de-DE"/>
              <a:t>26</a:t>
            </a:fld>
            <a:endParaRPr lang="de-DE"/>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 name="Titel 1"/>
          <p:cNvSpPr>
            <a:spLocks noGrp="1"/>
          </p:cNvSpPr>
          <p:nvPr>
            <p:ph type="title"/>
          </p:nvPr>
        </p:nvSpPr>
        <p:spPr bwMode="auto"/>
        <p:txBody>
          <a:bodyPr/>
          <a:lstStyle/>
          <a:p>
            <a:pPr>
              <a:defRPr/>
            </a:pPr>
            <a:r>
              <a:rPr lang="en-AU" sz="4400"/>
              <a:t>Category 7: Platform issues</a:t>
            </a:r>
            <a:endParaRPr/>
          </a:p>
        </p:txBody>
      </p:sp>
      <p:sp>
        <p:nvSpPr>
          <p:cNvPr id="3" name="Inhaltsplatzhalter 2"/>
          <p:cNvSpPr>
            <a:spLocks noGrp="1"/>
          </p:cNvSpPr>
          <p:nvPr>
            <p:ph idx="1"/>
          </p:nvPr>
        </p:nvSpPr>
        <p:spPr bwMode="auto"/>
        <p:txBody>
          <a:bodyPr>
            <a:normAutofit/>
          </a:bodyPr>
          <a:lstStyle/>
          <a:p>
            <a:pPr marL="0" indent="0">
              <a:buNone/>
              <a:defRPr/>
            </a:pPr>
            <a:r>
              <a:rPr lang="en-AU" b="1" dirty="0"/>
              <a:t>Sufficient time: 9.2.2</a:t>
            </a:r>
            <a:endParaRPr lang="en-AU" dirty="0"/>
          </a:p>
          <a:p>
            <a:pPr>
              <a:defRPr/>
            </a:pPr>
            <a:r>
              <a:rPr lang="en-AU" dirty="0"/>
              <a:t>9.2.2.2 Moving content can be switched off: </a:t>
            </a:r>
            <a:br>
              <a:rPr lang="en-AU" dirty="0"/>
            </a:br>
            <a:r>
              <a:rPr lang="en-AU" dirty="0"/>
              <a:t>There is no way to turn off animated GIFs.</a:t>
            </a:r>
          </a:p>
        </p:txBody>
      </p:sp>
      <p:sp>
        <p:nvSpPr>
          <p:cNvPr id="7" name="Datumsplatzhalter 6"/>
          <p:cNvSpPr>
            <a:spLocks noGrp="1"/>
          </p:cNvSpPr>
          <p:nvPr>
            <p:ph type="dt" sz="half" idx="10"/>
          </p:nvPr>
        </p:nvSpPr>
        <p:spPr bwMode="auto"/>
        <p:txBody>
          <a:bodyPr/>
          <a:lstStyle/>
          <a:p>
            <a:pPr>
              <a:defRPr/>
            </a:pPr>
            <a:r>
              <a:rPr lang="de-DE"/>
              <a:t>08.02.2023</a:t>
            </a:r>
            <a:endParaRPr/>
          </a:p>
        </p:txBody>
      </p:sp>
      <p:sp>
        <p:nvSpPr>
          <p:cNvPr id="6" name="Fußzeilenplatzhalter 5"/>
          <p:cNvSpPr>
            <a:spLocks noGrp="1"/>
          </p:cNvSpPr>
          <p:nvPr>
            <p:ph type="ftr" sz="quarter" idx="11"/>
          </p:nvPr>
        </p:nvSpPr>
        <p:spPr bwMode="auto"/>
        <p:txBody>
          <a:bodyPr/>
          <a:lstStyle/>
          <a:p>
            <a:pPr>
              <a:defRPr/>
            </a:pPr>
            <a:r>
              <a:rPr lang="de-DE" b="1"/>
              <a:t>CC-BY 4.0</a:t>
            </a:r>
            <a:endParaRPr lang="de-DE"/>
          </a:p>
        </p:txBody>
      </p:sp>
      <p:sp>
        <p:nvSpPr>
          <p:cNvPr id="8" name="Foliennummernplatzhalter 7"/>
          <p:cNvSpPr>
            <a:spLocks noGrp="1"/>
          </p:cNvSpPr>
          <p:nvPr>
            <p:ph type="sldNum" sz="quarter" idx="12"/>
          </p:nvPr>
        </p:nvSpPr>
        <p:spPr bwMode="auto"/>
        <p:txBody>
          <a:bodyPr/>
          <a:lstStyle/>
          <a:p>
            <a:pPr>
              <a:defRPr/>
            </a:pPr>
            <a:fld id="{5999343E-99C4-F843-A190-47FE05015DB3}" type="slidenum">
              <a:rPr lang="de-DE"/>
              <a:t>27</a:t>
            </a:fld>
            <a:endParaRPr lang="de-DE"/>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 name="Titel 1"/>
          <p:cNvSpPr>
            <a:spLocks noGrp="1"/>
          </p:cNvSpPr>
          <p:nvPr>
            <p:ph type="title"/>
          </p:nvPr>
        </p:nvSpPr>
        <p:spPr bwMode="auto"/>
        <p:txBody>
          <a:bodyPr/>
          <a:lstStyle/>
          <a:p>
            <a:pPr>
              <a:defRPr/>
            </a:pPr>
            <a:r>
              <a:rPr lang="en-AU" sz="4400" dirty="0"/>
              <a:t>Category </a:t>
            </a:r>
            <a:r>
              <a:rPr lang="en-AU" dirty="0"/>
              <a:t>8</a:t>
            </a:r>
            <a:r>
              <a:rPr lang="en-AU" sz="4400" dirty="0"/>
              <a:t>: </a:t>
            </a:r>
            <a:r>
              <a:rPr lang="en-AU" dirty="0"/>
              <a:t>Platform issues (1</a:t>
            </a:r>
            <a:r>
              <a:rPr lang="de-DE" dirty="0"/>
              <a:t>)</a:t>
            </a:r>
            <a:endParaRPr dirty="0"/>
          </a:p>
        </p:txBody>
      </p:sp>
      <p:sp>
        <p:nvSpPr>
          <p:cNvPr id="3" name="Inhaltsplatzhalter 2"/>
          <p:cNvSpPr>
            <a:spLocks noGrp="1"/>
          </p:cNvSpPr>
          <p:nvPr>
            <p:ph idx="1"/>
          </p:nvPr>
        </p:nvSpPr>
        <p:spPr bwMode="auto">
          <a:xfrm>
            <a:off x="838200" y="1825625"/>
            <a:ext cx="10082336" cy="4351338"/>
          </a:xfrm>
        </p:spPr>
        <p:txBody>
          <a:bodyPr>
            <a:normAutofit/>
          </a:bodyPr>
          <a:lstStyle/>
          <a:p>
            <a:pPr marL="0" indent="0">
              <a:buNone/>
              <a:defRPr/>
            </a:pPr>
            <a:r>
              <a:rPr lang="en-AU" b="1" dirty="0"/>
              <a:t>Customizable: 9.1.3.5</a:t>
            </a:r>
            <a:endParaRPr lang="en-AU" dirty="0"/>
          </a:p>
          <a:p>
            <a:pPr>
              <a:defRPr/>
            </a:pPr>
            <a:r>
              <a:rPr lang="en-AU" dirty="0"/>
              <a:t>9.1.3.5 Input fields to user data convey the purpose: </a:t>
            </a:r>
            <a:br>
              <a:rPr lang="en-AU" dirty="0"/>
            </a:br>
            <a:r>
              <a:rPr lang="en-AU" dirty="0"/>
              <a:t>There is no way in Moodle to add "autocomplete" without coding HTML</a:t>
            </a:r>
            <a:r>
              <a:rPr lang="de-DE" dirty="0"/>
              <a:t>.</a:t>
            </a:r>
          </a:p>
          <a:p>
            <a:pPr>
              <a:defRPr/>
            </a:pPr>
            <a:endParaRPr lang="de-DE" b="1" dirty="0"/>
          </a:p>
        </p:txBody>
      </p:sp>
      <p:sp>
        <p:nvSpPr>
          <p:cNvPr id="7" name="Datumsplatzhalter 6"/>
          <p:cNvSpPr>
            <a:spLocks noGrp="1"/>
          </p:cNvSpPr>
          <p:nvPr>
            <p:ph type="dt" sz="half" idx="10"/>
          </p:nvPr>
        </p:nvSpPr>
        <p:spPr bwMode="auto"/>
        <p:txBody>
          <a:bodyPr/>
          <a:lstStyle/>
          <a:p>
            <a:pPr>
              <a:defRPr/>
            </a:pPr>
            <a:r>
              <a:rPr lang="de-DE"/>
              <a:t>08.02.2023</a:t>
            </a:r>
            <a:endParaRPr/>
          </a:p>
        </p:txBody>
      </p:sp>
      <p:sp>
        <p:nvSpPr>
          <p:cNvPr id="6" name="Fußzeilenplatzhalter 5"/>
          <p:cNvSpPr>
            <a:spLocks noGrp="1"/>
          </p:cNvSpPr>
          <p:nvPr>
            <p:ph type="ftr" sz="quarter" idx="11"/>
          </p:nvPr>
        </p:nvSpPr>
        <p:spPr bwMode="auto"/>
        <p:txBody>
          <a:bodyPr/>
          <a:lstStyle/>
          <a:p>
            <a:pPr>
              <a:defRPr/>
            </a:pPr>
            <a:r>
              <a:rPr lang="de-DE" b="1"/>
              <a:t>CC-BY 4.0</a:t>
            </a:r>
            <a:endParaRPr lang="de-DE"/>
          </a:p>
        </p:txBody>
      </p:sp>
      <p:sp>
        <p:nvSpPr>
          <p:cNvPr id="8" name="Foliennummernplatzhalter 7"/>
          <p:cNvSpPr>
            <a:spLocks noGrp="1"/>
          </p:cNvSpPr>
          <p:nvPr>
            <p:ph type="sldNum" sz="quarter" idx="12"/>
          </p:nvPr>
        </p:nvSpPr>
        <p:spPr bwMode="auto"/>
        <p:txBody>
          <a:bodyPr/>
          <a:lstStyle/>
          <a:p>
            <a:pPr>
              <a:defRPr/>
            </a:pPr>
            <a:fld id="{5999343E-99C4-F843-A190-47FE05015DB3}" type="slidenum">
              <a:rPr lang="de-DE"/>
              <a:t>28</a:t>
            </a:fld>
            <a:endParaRPr lang="de-DE"/>
          </a:p>
        </p:txBody>
      </p:sp>
      <p:pic>
        <p:nvPicPr>
          <p:cNvPr id="5122" name="Picture 2">
            <a:extLst>
              <a:ext uri="{FF2B5EF4-FFF2-40B4-BE49-F238E27FC236}">
                <a16:creationId xmlns:a16="http://schemas.microsoft.com/office/drawing/2014/main" id="{A16159A5-12D3-A401-A9CB-09EFFFF8D53B}"/>
              </a:ext>
              <a:ext uri="{C183D7F6-B498-43B3-948B-1728B52AA6E4}">
                <adec:decorative xmlns:adec="http://schemas.microsoft.com/office/drawing/2017/decorative" val="1"/>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18500" b="39500"/>
          <a:stretch/>
        </p:blipFill>
        <p:spPr bwMode="auto">
          <a:xfrm>
            <a:off x="2143125" y="3861048"/>
            <a:ext cx="7905750" cy="108012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 name="Titel 1"/>
          <p:cNvSpPr>
            <a:spLocks noGrp="1"/>
          </p:cNvSpPr>
          <p:nvPr>
            <p:ph type="title"/>
          </p:nvPr>
        </p:nvSpPr>
        <p:spPr bwMode="auto"/>
        <p:txBody>
          <a:bodyPr/>
          <a:lstStyle/>
          <a:p>
            <a:pPr>
              <a:defRPr/>
            </a:pPr>
            <a:r>
              <a:rPr lang="en-AU" sz="4400" dirty="0"/>
              <a:t>Category </a:t>
            </a:r>
            <a:r>
              <a:rPr lang="en-AU" dirty="0"/>
              <a:t>8</a:t>
            </a:r>
            <a:r>
              <a:rPr lang="en-AU" sz="4400" dirty="0"/>
              <a:t>: </a:t>
            </a:r>
            <a:r>
              <a:rPr lang="en-AU" dirty="0"/>
              <a:t>Platform issues (2</a:t>
            </a:r>
            <a:r>
              <a:rPr lang="de-DE" dirty="0"/>
              <a:t>)</a:t>
            </a:r>
            <a:endParaRPr dirty="0"/>
          </a:p>
        </p:txBody>
      </p:sp>
      <p:sp>
        <p:nvSpPr>
          <p:cNvPr id="3" name="Inhaltsplatzhalter 2"/>
          <p:cNvSpPr>
            <a:spLocks noGrp="1"/>
          </p:cNvSpPr>
          <p:nvPr>
            <p:ph idx="1"/>
          </p:nvPr>
        </p:nvSpPr>
        <p:spPr bwMode="auto">
          <a:xfrm>
            <a:off x="838200" y="1825625"/>
            <a:ext cx="8210128" cy="4351338"/>
          </a:xfrm>
        </p:spPr>
        <p:txBody>
          <a:bodyPr>
            <a:normAutofit/>
          </a:bodyPr>
          <a:lstStyle/>
          <a:p>
            <a:pPr marL="0" indent="0">
              <a:buNone/>
              <a:defRPr/>
            </a:pPr>
            <a:r>
              <a:rPr lang="en-AU" b="1" dirty="0"/>
              <a:t>Compatible: 9.1.4.1</a:t>
            </a:r>
            <a:endParaRPr lang="en-AU" dirty="0"/>
          </a:p>
          <a:p>
            <a:pPr>
              <a:defRPr/>
            </a:pPr>
            <a:r>
              <a:rPr lang="en-AU" dirty="0"/>
              <a:t>9.1.4.1 Use of colour: </a:t>
            </a:r>
            <a:br>
              <a:rPr lang="en-AU" dirty="0"/>
            </a:br>
            <a:r>
              <a:rPr lang="en-AU" dirty="0"/>
              <a:t>In the calendar, the types of appointments can only be distinguished by different colours, so users with limitations in terms of colour perception can distinguish them poorly or not at all. - Symbols or similar should be used in addition to the colour difference. </a:t>
            </a:r>
            <a:endParaRPr lang="de-DE" b="1" dirty="0"/>
          </a:p>
        </p:txBody>
      </p:sp>
      <p:sp>
        <p:nvSpPr>
          <p:cNvPr id="7" name="Datumsplatzhalter 6"/>
          <p:cNvSpPr>
            <a:spLocks noGrp="1"/>
          </p:cNvSpPr>
          <p:nvPr>
            <p:ph type="dt" sz="half" idx="10"/>
          </p:nvPr>
        </p:nvSpPr>
        <p:spPr bwMode="auto"/>
        <p:txBody>
          <a:bodyPr/>
          <a:lstStyle/>
          <a:p>
            <a:pPr>
              <a:defRPr/>
            </a:pPr>
            <a:r>
              <a:rPr lang="de-DE"/>
              <a:t>08.02.2023</a:t>
            </a:r>
            <a:endParaRPr/>
          </a:p>
        </p:txBody>
      </p:sp>
      <p:sp>
        <p:nvSpPr>
          <p:cNvPr id="6" name="Fußzeilenplatzhalter 5"/>
          <p:cNvSpPr>
            <a:spLocks noGrp="1"/>
          </p:cNvSpPr>
          <p:nvPr>
            <p:ph type="ftr" sz="quarter" idx="11"/>
          </p:nvPr>
        </p:nvSpPr>
        <p:spPr bwMode="auto"/>
        <p:txBody>
          <a:bodyPr/>
          <a:lstStyle/>
          <a:p>
            <a:pPr>
              <a:defRPr/>
            </a:pPr>
            <a:r>
              <a:rPr lang="de-DE" b="1"/>
              <a:t>CC-BY 4.0</a:t>
            </a:r>
            <a:endParaRPr lang="de-DE"/>
          </a:p>
        </p:txBody>
      </p:sp>
      <p:sp>
        <p:nvSpPr>
          <p:cNvPr id="8" name="Foliennummernplatzhalter 7"/>
          <p:cNvSpPr>
            <a:spLocks noGrp="1"/>
          </p:cNvSpPr>
          <p:nvPr>
            <p:ph type="sldNum" sz="quarter" idx="12"/>
          </p:nvPr>
        </p:nvSpPr>
        <p:spPr bwMode="auto"/>
        <p:txBody>
          <a:bodyPr/>
          <a:lstStyle/>
          <a:p>
            <a:pPr>
              <a:defRPr/>
            </a:pPr>
            <a:fld id="{5999343E-99C4-F843-A190-47FE05015DB3}" type="slidenum">
              <a:rPr lang="de-DE"/>
              <a:t>29</a:t>
            </a:fld>
            <a:endParaRPr lang="de-DE"/>
          </a:p>
        </p:txBody>
      </p:sp>
      <p:pic>
        <p:nvPicPr>
          <p:cNvPr id="7170" name="Picture 2">
            <a:extLst>
              <a:ext uri="{FF2B5EF4-FFF2-40B4-BE49-F238E27FC236}">
                <a16:creationId xmlns:a16="http://schemas.microsoft.com/office/drawing/2014/main" id="{5B0BB647-71F8-BA74-10AA-A478D0D8AA22}"/>
              </a:ext>
              <a:ext uri="{C183D7F6-B498-43B3-948B-1728B52AA6E4}">
                <adec:decorative xmlns:adec="http://schemas.microsoft.com/office/drawing/2017/decorative" val="1"/>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75402" t="12639" r="7423" b="45605"/>
          <a:stretch/>
        </p:blipFill>
        <p:spPr bwMode="auto">
          <a:xfrm>
            <a:off x="9048328" y="2564904"/>
            <a:ext cx="2500394" cy="25922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6451285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 name="Titel 1"/>
          <p:cNvSpPr>
            <a:spLocks noGrp="1"/>
          </p:cNvSpPr>
          <p:nvPr>
            <p:ph type="title"/>
          </p:nvPr>
        </p:nvSpPr>
        <p:spPr bwMode="auto"/>
        <p:txBody>
          <a:bodyPr/>
          <a:lstStyle/>
          <a:p>
            <a:pPr>
              <a:defRPr/>
            </a:pPr>
            <a:r>
              <a:rPr lang="en-AU"/>
              <a:t>Categorization of the test steps</a:t>
            </a:r>
            <a:r>
              <a:rPr lang="de-DE"/>
              <a:t>* (1)</a:t>
            </a:r>
            <a:endParaRPr/>
          </a:p>
        </p:txBody>
      </p:sp>
      <p:sp>
        <p:nvSpPr>
          <p:cNvPr id="3" name="Inhaltsplatzhalter 2"/>
          <p:cNvSpPr>
            <a:spLocks noGrp="1"/>
          </p:cNvSpPr>
          <p:nvPr>
            <p:ph idx="1"/>
          </p:nvPr>
        </p:nvSpPr>
        <p:spPr bwMode="auto"/>
        <p:txBody>
          <a:bodyPr numCol="1">
            <a:normAutofit/>
          </a:bodyPr>
          <a:lstStyle/>
          <a:p>
            <a:pPr>
              <a:defRPr/>
            </a:pPr>
            <a:r>
              <a:rPr lang="en-AU" dirty="0"/>
              <a:t>Category 1: Clearly specify structure and semantics</a:t>
            </a:r>
            <a:endParaRPr dirty="0"/>
          </a:p>
          <a:p>
            <a:pPr>
              <a:defRPr/>
            </a:pPr>
            <a:r>
              <a:rPr lang="en-AU" dirty="0"/>
              <a:t>Category 2: Facilitate navigation and orientation</a:t>
            </a:r>
            <a:endParaRPr dirty="0"/>
          </a:p>
          <a:p>
            <a:pPr>
              <a:defRPr/>
            </a:pPr>
            <a:r>
              <a:rPr lang="en-AU" dirty="0"/>
              <a:t>Category 3: Support keyboard operation</a:t>
            </a:r>
            <a:endParaRPr dirty="0"/>
          </a:p>
          <a:p>
            <a:pPr>
              <a:defRPr/>
            </a:pPr>
            <a:r>
              <a:rPr lang="en-AU" dirty="0"/>
              <a:t>Category 4: Offer text alternatives</a:t>
            </a:r>
            <a:endParaRPr dirty="0"/>
          </a:p>
          <a:p>
            <a:pPr>
              <a:defRPr/>
            </a:pPr>
            <a:r>
              <a:rPr lang="en-AU" dirty="0"/>
              <a:t>Category 5: Provide subtitles &amp; audio description for videos</a:t>
            </a:r>
            <a:endParaRPr dirty="0"/>
          </a:p>
          <a:p>
            <a:pPr>
              <a:defRPr/>
            </a:pPr>
            <a:r>
              <a:rPr lang="en-AU" dirty="0"/>
              <a:t>Category 6: Consider colour use &amp; text design</a:t>
            </a:r>
            <a:endParaRPr dirty="0"/>
          </a:p>
          <a:p>
            <a:pPr>
              <a:tabLst>
                <a:tab pos="1905000" algn="l"/>
              </a:tabLst>
              <a:defRPr/>
            </a:pPr>
            <a:r>
              <a:rPr lang="en-AU" dirty="0"/>
              <a:t>Category 7: Avoid animations, distractions, flickering, timeouts </a:t>
            </a:r>
            <a:br>
              <a:rPr lang="en-AU" dirty="0"/>
            </a:br>
            <a:r>
              <a:rPr lang="en-AU" dirty="0"/>
              <a:t>	 interruptions</a:t>
            </a:r>
            <a:endParaRPr dirty="0"/>
          </a:p>
        </p:txBody>
      </p:sp>
      <p:sp>
        <p:nvSpPr>
          <p:cNvPr id="5" name="Textfeld 4"/>
          <p:cNvSpPr txBox="1"/>
          <p:nvPr/>
        </p:nvSpPr>
        <p:spPr bwMode="auto">
          <a:xfrm>
            <a:off x="838200" y="5897325"/>
            <a:ext cx="9650288" cy="369332"/>
          </a:xfrm>
          <a:prstGeom prst="rect">
            <a:avLst/>
          </a:prstGeom>
          <a:noFill/>
        </p:spPr>
        <p:txBody>
          <a:bodyPr wrap="square" rtlCol="0">
            <a:spAutoFit/>
          </a:bodyPr>
          <a:lstStyle/>
          <a:p>
            <a:pPr>
              <a:defRPr/>
            </a:pPr>
            <a:r>
              <a:rPr lang="en-AU" dirty="0"/>
              <a:t>* Categories of Gottfried Zimmermann. More information: </a:t>
            </a:r>
            <a:r>
              <a:rPr lang="en-AU" u="sng" dirty="0">
                <a:hlinkClick r:id="rId2" tooltip="https://gitlab.bf-hdm.de/bfcheck/weniger-ist-mehr-web/-/wikis/zwoelf-plus-1"/>
              </a:rPr>
              <a:t>HdM Gitlab „Zwölf plus eins” (German)</a:t>
            </a:r>
            <a:endParaRPr lang="en-AU" dirty="0"/>
          </a:p>
        </p:txBody>
      </p:sp>
      <p:sp>
        <p:nvSpPr>
          <p:cNvPr id="8" name="Datumsplatzhalter 7"/>
          <p:cNvSpPr>
            <a:spLocks noGrp="1"/>
          </p:cNvSpPr>
          <p:nvPr>
            <p:ph type="dt" sz="half" idx="10"/>
          </p:nvPr>
        </p:nvSpPr>
        <p:spPr bwMode="auto"/>
        <p:txBody>
          <a:bodyPr/>
          <a:lstStyle/>
          <a:p>
            <a:pPr>
              <a:defRPr/>
            </a:pPr>
            <a:r>
              <a:rPr lang="de-DE"/>
              <a:t>08.02.2023</a:t>
            </a:r>
            <a:endParaRPr/>
          </a:p>
        </p:txBody>
      </p:sp>
      <p:sp>
        <p:nvSpPr>
          <p:cNvPr id="7" name="Fußzeilenplatzhalter 6"/>
          <p:cNvSpPr>
            <a:spLocks noGrp="1"/>
          </p:cNvSpPr>
          <p:nvPr>
            <p:ph type="ftr" sz="quarter" idx="11"/>
          </p:nvPr>
        </p:nvSpPr>
        <p:spPr bwMode="auto"/>
        <p:txBody>
          <a:bodyPr/>
          <a:lstStyle/>
          <a:p>
            <a:pPr>
              <a:defRPr/>
            </a:pPr>
            <a:r>
              <a:rPr lang="de-DE" b="1"/>
              <a:t>CC-BY 4.0</a:t>
            </a:r>
            <a:endParaRPr lang="de-DE"/>
          </a:p>
        </p:txBody>
      </p:sp>
      <p:sp>
        <p:nvSpPr>
          <p:cNvPr id="9" name="Foliennummernplatzhalter 8"/>
          <p:cNvSpPr>
            <a:spLocks noGrp="1"/>
          </p:cNvSpPr>
          <p:nvPr>
            <p:ph type="sldNum" sz="quarter" idx="12"/>
          </p:nvPr>
        </p:nvSpPr>
        <p:spPr bwMode="auto"/>
        <p:txBody>
          <a:bodyPr/>
          <a:lstStyle/>
          <a:p>
            <a:pPr>
              <a:defRPr/>
            </a:pPr>
            <a:fld id="{5999343E-99C4-F843-A190-47FE05015DB3}" type="slidenum">
              <a:rPr lang="de-DE"/>
              <a:t>3</a:t>
            </a:fld>
            <a:endParaRPr lang="de-DE"/>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 name="Titel 1"/>
          <p:cNvSpPr>
            <a:spLocks noGrp="1"/>
          </p:cNvSpPr>
          <p:nvPr>
            <p:ph type="title"/>
          </p:nvPr>
        </p:nvSpPr>
        <p:spPr bwMode="auto"/>
        <p:txBody>
          <a:bodyPr/>
          <a:lstStyle/>
          <a:p>
            <a:pPr>
              <a:defRPr/>
            </a:pPr>
            <a:r>
              <a:rPr lang="en-AU" sz="4400" dirty="0"/>
              <a:t>Category 8: Platform issues (3)</a:t>
            </a:r>
            <a:endParaRPr dirty="0"/>
          </a:p>
        </p:txBody>
      </p:sp>
      <p:sp>
        <p:nvSpPr>
          <p:cNvPr id="3" name="Inhaltsplatzhalter 2"/>
          <p:cNvSpPr>
            <a:spLocks noGrp="1"/>
          </p:cNvSpPr>
          <p:nvPr>
            <p:ph idx="1"/>
          </p:nvPr>
        </p:nvSpPr>
        <p:spPr bwMode="auto">
          <a:xfrm>
            <a:off x="838200" y="1825625"/>
            <a:ext cx="8391525" cy="3475583"/>
          </a:xfrm>
        </p:spPr>
        <p:txBody>
          <a:bodyPr>
            <a:normAutofit/>
          </a:bodyPr>
          <a:lstStyle/>
          <a:p>
            <a:pPr marL="0" indent="0">
              <a:buNone/>
              <a:defRPr/>
            </a:pPr>
            <a:r>
              <a:rPr lang="en-AU" b="1" dirty="0"/>
              <a:t>Assistance with the input: 9.3.3</a:t>
            </a:r>
            <a:endParaRPr lang="en-AU" dirty="0"/>
          </a:p>
          <a:p>
            <a:pPr>
              <a:defRPr/>
            </a:pPr>
            <a:r>
              <a:rPr lang="en-AU" dirty="0"/>
              <a:t>9.3.3.2 Form element labels available: </a:t>
            </a:r>
            <a:endParaRPr dirty="0"/>
          </a:p>
          <a:p>
            <a:pPr lvl="1">
              <a:defRPr/>
            </a:pPr>
            <a:r>
              <a:rPr lang="en-AU" dirty="0"/>
              <a:t>The &lt;select&gt; field to switch the user in the evaluation has no label except the default. (Image below) </a:t>
            </a:r>
            <a:r>
              <a:rPr lang="en-AU" dirty="0">
                <a:solidFill>
                  <a:srgbClr val="C00000"/>
                </a:solidFill>
              </a:rPr>
              <a:t>(New accessibility issue in Moodle 4.0)</a:t>
            </a:r>
            <a:endParaRPr lang="en-AU" dirty="0">
              <a:highlight>
                <a:srgbClr val="FFFF00"/>
              </a:highlight>
            </a:endParaRPr>
          </a:p>
          <a:p>
            <a:pPr lvl="1">
              <a:defRPr/>
            </a:pPr>
            <a:r>
              <a:rPr lang="en-AU" dirty="0"/>
              <a:t>In the speech bubble and when you subsequently call up a conversation, the chat field only has a default value, but no sufficient label. (Image on the right)</a:t>
            </a:r>
            <a:endParaRPr dirty="0"/>
          </a:p>
          <a:p>
            <a:pPr>
              <a:defRPr/>
            </a:pPr>
            <a:endParaRPr lang="de-DE" dirty="0"/>
          </a:p>
          <a:p>
            <a:pPr marL="0" indent="0">
              <a:buNone/>
              <a:defRPr/>
            </a:pPr>
            <a:endParaRPr lang="de-DE" b="1" dirty="0"/>
          </a:p>
        </p:txBody>
      </p:sp>
      <p:pic>
        <p:nvPicPr>
          <p:cNvPr id="4" name="Grafik 3" descr="Screenshot: The selection list with &quot;Change user&quot; has no visible label except for the default setting.">
            <a:extLst>
              <a:ext uri="{FF2B5EF4-FFF2-40B4-BE49-F238E27FC236}">
                <a16:creationId xmlns:a16="http://schemas.microsoft.com/office/drawing/2014/main" id="{155A1E6C-940E-A38E-8456-A41AADF2D623}"/>
              </a:ext>
              <a:ext uri="{C183D7F6-B498-43B3-948B-1728B52AA6E4}">
                <adec:decorative xmlns:adec="http://schemas.microsoft.com/office/drawing/2017/decorative" val="0"/>
              </a:ext>
            </a:extLst>
          </p:cNvPr>
          <p:cNvPicPr>
            <a:picLocks noChangeAspect="1"/>
          </p:cNvPicPr>
          <p:nvPr/>
        </p:nvPicPr>
        <p:blipFill rotWithShape="1">
          <a:blip r:embed="rId2"/>
          <a:srcRect b="26476"/>
          <a:stretch/>
        </p:blipFill>
        <p:spPr bwMode="auto">
          <a:xfrm>
            <a:off x="4038600" y="5157001"/>
            <a:ext cx="4157055" cy="884427"/>
          </a:xfrm>
          <a:prstGeom prst="rect">
            <a:avLst/>
          </a:prstGeom>
        </p:spPr>
      </p:pic>
      <p:pic>
        <p:nvPicPr>
          <p:cNvPr id="6" name="Grafik 5" descr="Screenshot: The chat field has no visible label except for the default value.">
            <a:extLst>
              <a:ext uri="{C183D7F6-B498-43B3-948B-1728B52AA6E4}">
                <adec:decorative xmlns:adec="http://schemas.microsoft.com/office/drawing/2017/decorative" val="0"/>
              </a:ext>
            </a:extLst>
          </p:cNvPr>
          <p:cNvPicPr>
            <a:picLocks noChangeAspect="1"/>
          </p:cNvPicPr>
          <p:nvPr/>
        </p:nvPicPr>
        <p:blipFill>
          <a:blip r:embed="rId3"/>
          <a:stretch/>
        </p:blipFill>
        <p:spPr bwMode="auto">
          <a:xfrm>
            <a:off x="9240464" y="1177347"/>
            <a:ext cx="2328920" cy="4874400"/>
          </a:xfrm>
          <a:prstGeom prst="rect">
            <a:avLst/>
          </a:prstGeom>
        </p:spPr>
      </p:pic>
      <p:sp>
        <p:nvSpPr>
          <p:cNvPr id="9" name="Datumsplatzhalter 8"/>
          <p:cNvSpPr>
            <a:spLocks noGrp="1"/>
          </p:cNvSpPr>
          <p:nvPr>
            <p:ph type="dt" sz="half" idx="10"/>
          </p:nvPr>
        </p:nvSpPr>
        <p:spPr bwMode="auto"/>
        <p:txBody>
          <a:bodyPr/>
          <a:lstStyle/>
          <a:p>
            <a:pPr>
              <a:defRPr/>
            </a:pPr>
            <a:r>
              <a:rPr lang="de-DE"/>
              <a:t>08.02.2023</a:t>
            </a:r>
            <a:endParaRPr/>
          </a:p>
        </p:txBody>
      </p:sp>
      <p:sp>
        <p:nvSpPr>
          <p:cNvPr id="5" name="Fußzeilenplatzhalter 4"/>
          <p:cNvSpPr>
            <a:spLocks noGrp="1"/>
          </p:cNvSpPr>
          <p:nvPr>
            <p:ph type="ftr" sz="quarter" idx="11"/>
          </p:nvPr>
        </p:nvSpPr>
        <p:spPr bwMode="auto"/>
        <p:txBody>
          <a:bodyPr/>
          <a:lstStyle/>
          <a:p>
            <a:pPr>
              <a:defRPr/>
            </a:pPr>
            <a:r>
              <a:rPr lang="de-DE" b="1"/>
              <a:t>CC-BY 4.0</a:t>
            </a:r>
            <a:endParaRPr lang="de-DE"/>
          </a:p>
        </p:txBody>
      </p:sp>
      <p:sp>
        <p:nvSpPr>
          <p:cNvPr id="10" name="Foliennummernplatzhalter 9"/>
          <p:cNvSpPr>
            <a:spLocks noGrp="1"/>
          </p:cNvSpPr>
          <p:nvPr>
            <p:ph type="sldNum" sz="quarter" idx="12"/>
          </p:nvPr>
        </p:nvSpPr>
        <p:spPr bwMode="auto"/>
        <p:txBody>
          <a:bodyPr/>
          <a:lstStyle/>
          <a:p>
            <a:pPr>
              <a:defRPr/>
            </a:pPr>
            <a:fld id="{5999343E-99C4-F843-A190-47FE05015DB3}" type="slidenum">
              <a:rPr lang="de-DE"/>
              <a:t>30</a:t>
            </a:fld>
            <a:endParaRPr lang="de-DE"/>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 name="Titel 1"/>
          <p:cNvSpPr>
            <a:spLocks noGrp="1"/>
          </p:cNvSpPr>
          <p:nvPr>
            <p:ph type="title"/>
          </p:nvPr>
        </p:nvSpPr>
        <p:spPr bwMode="auto"/>
        <p:txBody>
          <a:bodyPr/>
          <a:lstStyle/>
          <a:p>
            <a:pPr>
              <a:defRPr/>
            </a:pPr>
            <a:r>
              <a:rPr lang="en-AU" sz="4400"/>
              <a:t>Category 11: Platform issues</a:t>
            </a:r>
            <a:endParaRPr/>
          </a:p>
        </p:txBody>
      </p:sp>
      <p:sp>
        <p:nvSpPr>
          <p:cNvPr id="3" name="Inhaltsplatzhalter 2"/>
          <p:cNvSpPr>
            <a:spLocks noGrp="1"/>
          </p:cNvSpPr>
          <p:nvPr>
            <p:ph idx="1"/>
          </p:nvPr>
        </p:nvSpPr>
        <p:spPr bwMode="auto"/>
        <p:txBody>
          <a:bodyPr>
            <a:normAutofit/>
          </a:bodyPr>
          <a:lstStyle/>
          <a:p>
            <a:pPr marL="0" indent="0">
              <a:buNone/>
              <a:defRPr/>
            </a:pPr>
            <a:r>
              <a:rPr lang="en-AU" b="1"/>
              <a:t>Authoring tools: 11.8.</a:t>
            </a:r>
            <a:endParaRPr lang="en-AU"/>
          </a:p>
          <a:p>
            <a:pPr>
              <a:defRPr/>
            </a:pPr>
            <a:r>
              <a:rPr lang="en-AU"/>
              <a:t>11.8.3 Preservation of accessibility information during transformation: </a:t>
            </a:r>
            <a:br>
              <a:rPr lang="en-AU"/>
            </a:br>
            <a:r>
              <a:rPr lang="en-AU"/>
              <a:t>Tables and some other elements copied over from Word (or other programs) into Moodle lose accessibility information such as table headings for tables.</a:t>
            </a:r>
            <a:endParaRPr/>
          </a:p>
          <a:p>
            <a:pPr>
              <a:defRPr/>
            </a:pPr>
            <a:r>
              <a:rPr lang="en-AU"/>
              <a:t>11.8.5 Templates: </a:t>
            </a:r>
            <a:br>
              <a:rPr lang="en-AU"/>
            </a:br>
            <a:r>
              <a:rPr lang="en-AU"/>
              <a:t>There are several themes, but no accessible one and none that is labeled as such.</a:t>
            </a:r>
            <a:endParaRPr/>
          </a:p>
          <a:p>
            <a:pPr>
              <a:defRPr/>
            </a:pPr>
            <a:endParaRPr lang="de-DE" b="1"/>
          </a:p>
          <a:p>
            <a:pPr>
              <a:defRPr/>
            </a:pPr>
            <a:endParaRPr lang="de-DE"/>
          </a:p>
          <a:p>
            <a:pPr marL="0" indent="0">
              <a:buNone/>
              <a:defRPr/>
            </a:pPr>
            <a:endParaRPr lang="de-DE" b="1"/>
          </a:p>
        </p:txBody>
      </p:sp>
      <p:sp>
        <p:nvSpPr>
          <p:cNvPr id="7" name="Datumsplatzhalter 6"/>
          <p:cNvSpPr>
            <a:spLocks noGrp="1"/>
          </p:cNvSpPr>
          <p:nvPr>
            <p:ph type="dt" sz="half" idx="10"/>
          </p:nvPr>
        </p:nvSpPr>
        <p:spPr bwMode="auto"/>
        <p:txBody>
          <a:bodyPr/>
          <a:lstStyle/>
          <a:p>
            <a:pPr>
              <a:defRPr/>
            </a:pPr>
            <a:r>
              <a:rPr lang="de-DE"/>
              <a:t>08.02.2023</a:t>
            </a:r>
            <a:endParaRPr/>
          </a:p>
        </p:txBody>
      </p:sp>
      <p:sp>
        <p:nvSpPr>
          <p:cNvPr id="6" name="Fußzeilenplatzhalter 5"/>
          <p:cNvSpPr>
            <a:spLocks noGrp="1"/>
          </p:cNvSpPr>
          <p:nvPr>
            <p:ph type="ftr" sz="quarter" idx="11"/>
          </p:nvPr>
        </p:nvSpPr>
        <p:spPr bwMode="auto"/>
        <p:txBody>
          <a:bodyPr/>
          <a:lstStyle/>
          <a:p>
            <a:pPr>
              <a:defRPr/>
            </a:pPr>
            <a:r>
              <a:rPr lang="de-DE" b="1"/>
              <a:t>CC-BY 4.0</a:t>
            </a:r>
            <a:endParaRPr lang="de-DE"/>
          </a:p>
        </p:txBody>
      </p:sp>
      <p:sp>
        <p:nvSpPr>
          <p:cNvPr id="8" name="Foliennummernplatzhalter 7"/>
          <p:cNvSpPr>
            <a:spLocks noGrp="1"/>
          </p:cNvSpPr>
          <p:nvPr>
            <p:ph type="sldNum" sz="quarter" idx="12"/>
          </p:nvPr>
        </p:nvSpPr>
        <p:spPr bwMode="auto"/>
        <p:txBody>
          <a:bodyPr/>
          <a:lstStyle/>
          <a:p>
            <a:pPr>
              <a:defRPr/>
            </a:pPr>
            <a:fld id="{5999343E-99C4-F843-A190-47FE05015DB3}" type="slidenum">
              <a:rPr lang="de-DE"/>
              <a:t>31</a:t>
            </a:fld>
            <a:endParaRPr lang="de-DE"/>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 name="Titel 1"/>
          <p:cNvSpPr>
            <a:spLocks noGrp="1"/>
          </p:cNvSpPr>
          <p:nvPr>
            <p:ph type="title"/>
          </p:nvPr>
        </p:nvSpPr>
        <p:spPr bwMode="auto"/>
        <p:txBody>
          <a:bodyPr/>
          <a:lstStyle/>
          <a:p>
            <a:pPr>
              <a:defRPr/>
            </a:pPr>
            <a:r>
              <a:rPr lang="en-AU" sz="4400"/>
              <a:t>Category 13: Platform issues</a:t>
            </a:r>
            <a:endParaRPr/>
          </a:p>
        </p:txBody>
      </p:sp>
      <p:sp>
        <p:nvSpPr>
          <p:cNvPr id="3" name="Inhaltsplatzhalter 2"/>
          <p:cNvSpPr>
            <a:spLocks noGrp="1"/>
          </p:cNvSpPr>
          <p:nvPr>
            <p:ph idx="1"/>
          </p:nvPr>
        </p:nvSpPr>
        <p:spPr bwMode="auto"/>
        <p:txBody>
          <a:bodyPr>
            <a:normAutofit/>
          </a:bodyPr>
          <a:lstStyle/>
          <a:p>
            <a:pPr marL="0" indent="0">
              <a:buNone/>
              <a:defRPr/>
            </a:pPr>
            <a:r>
              <a:rPr lang="de-DE"/>
              <a:t>9.6 WCAG Conformity criteria: </a:t>
            </a:r>
            <a:br>
              <a:rPr lang="de-DE"/>
            </a:br>
            <a:r>
              <a:rPr lang="de-DE"/>
              <a:t>Barriers caused by the platform are still to be found (see other test steps, especially those of the test steps of chapter 9). </a:t>
            </a:r>
            <a:br>
              <a:rPr lang="de-DE"/>
            </a:br>
            <a:r>
              <a:rPr lang="de-DE">
                <a:solidFill>
                  <a:schemeClr val="accent1">
                    <a:lumMod val="75000"/>
                  </a:schemeClr>
                </a:solidFill>
              </a:rPr>
              <a:t>(Found by Siteimprove)</a:t>
            </a:r>
            <a:endParaRPr lang="de-DE"/>
          </a:p>
          <a:p>
            <a:pPr marL="0" indent="0">
              <a:buNone/>
              <a:defRPr/>
            </a:pPr>
            <a:endParaRPr lang="de-DE" b="1"/>
          </a:p>
          <a:p>
            <a:pPr>
              <a:defRPr/>
            </a:pPr>
            <a:endParaRPr lang="de-DE"/>
          </a:p>
          <a:p>
            <a:pPr marL="0" indent="0">
              <a:buNone/>
              <a:defRPr/>
            </a:pPr>
            <a:endParaRPr lang="de-DE" b="1"/>
          </a:p>
        </p:txBody>
      </p:sp>
      <p:sp>
        <p:nvSpPr>
          <p:cNvPr id="7" name="Datumsplatzhalter 6"/>
          <p:cNvSpPr>
            <a:spLocks noGrp="1"/>
          </p:cNvSpPr>
          <p:nvPr>
            <p:ph type="dt" sz="half" idx="10"/>
          </p:nvPr>
        </p:nvSpPr>
        <p:spPr bwMode="auto"/>
        <p:txBody>
          <a:bodyPr/>
          <a:lstStyle/>
          <a:p>
            <a:pPr>
              <a:defRPr/>
            </a:pPr>
            <a:r>
              <a:rPr lang="de-DE"/>
              <a:t>08.02.2023</a:t>
            </a:r>
            <a:endParaRPr/>
          </a:p>
        </p:txBody>
      </p:sp>
      <p:sp>
        <p:nvSpPr>
          <p:cNvPr id="6" name="Fußzeilenplatzhalter 5"/>
          <p:cNvSpPr>
            <a:spLocks noGrp="1"/>
          </p:cNvSpPr>
          <p:nvPr>
            <p:ph type="ftr" sz="quarter" idx="11"/>
          </p:nvPr>
        </p:nvSpPr>
        <p:spPr bwMode="auto"/>
        <p:txBody>
          <a:bodyPr/>
          <a:lstStyle/>
          <a:p>
            <a:pPr>
              <a:defRPr/>
            </a:pPr>
            <a:r>
              <a:rPr lang="de-DE" b="1"/>
              <a:t>CC-BY 4.0</a:t>
            </a:r>
            <a:endParaRPr lang="de-DE"/>
          </a:p>
        </p:txBody>
      </p:sp>
      <p:sp>
        <p:nvSpPr>
          <p:cNvPr id="8" name="Foliennummernplatzhalter 7"/>
          <p:cNvSpPr>
            <a:spLocks noGrp="1"/>
          </p:cNvSpPr>
          <p:nvPr>
            <p:ph type="sldNum" sz="quarter" idx="12"/>
          </p:nvPr>
        </p:nvSpPr>
        <p:spPr bwMode="auto"/>
        <p:txBody>
          <a:bodyPr/>
          <a:lstStyle/>
          <a:p>
            <a:pPr>
              <a:defRPr/>
            </a:pPr>
            <a:fld id="{5999343E-99C4-F843-A190-47FE05015DB3}" type="slidenum">
              <a:rPr lang="de-DE"/>
              <a:t>32</a:t>
            </a:fld>
            <a:endParaRPr lang="de-DE"/>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 name="Titel 1"/>
          <p:cNvSpPr>
            <a:spLocks noGrp="1"/>
          </p:cNvSpPr>
          <p:nvPr>
            <p:ph type="title"/>
          </p:nvPr>
        </p:nvSpPr>
        <p:spPr bwMode="auto"/>
        <p:txBody>
          <a:bodyPr/>
          <a:lstStyle/>
          <a:p>
            <a:pPr>
              <a:defRPr/>
            </a:pPr>
            <a:r>
              <a:rPr lang="de-DE" dirty="0"/>
              <a:t>7) Contact Information</a:t>
            </a:r>
            <a:endParaRPr dirty="0"/>
          </a:p>
        </p:txBody>
      </p:sp>
      <p:sp>
        <p:nvSpPr>
          <p:cNvPr id="3" name="Inhaltsplatzhalter 2"/>
          <p:cNvSpPr>
            <a:spLocks noGrp="1"/>
          </p:cNvSpPr>
          <p:nvPr>
            <p:ph idx="1"/>
          </p:nvPr>
        </p:nvSpPr>
        <p:spPr bwMode="auto"/>
        <p:txBody>
          <a:bodyPr>
            <a:normAutofit fontScale="85000" lnSpcReduction="20000"/>
          </a:bodyPr>
          <a:lstStyle/>
          <a:p>
            <a:pPr marL="0" indent="0">
              <a:buNone/>
              <a:defRPr/>
            </a:pPr>
            <a:r>
              <a:rPr lang="en-AU" sz="2400" u="sng" dirty="0">
                <a:hlinkClick r:id="rId2" tooltip="https://shuffle-projekt.de/"/>
              </a:rPr>
              <a:t>SHUFFLE Homepage</a:t>
            </a:r>
            <a:endParaRPr lang="en-AU" sz="2400" dirty="0"/>
          </a:p>
          <a:p>
            <a:pPr marL="0" indent="0">
              <a:buNone/>
              <a:defRPr/>
            </a:pPr>
            <a:endParaRPr lang="en-AU" sz="2400" dirty="0"/>
          </a:p>
          <a:p>
            <a:pPr marL="0" indent="0">
              <a:buNone/>
              <a:defRPr/>
            </a:pPr>
            <a:r>
              <a:rPr lang="en-AU" sz="2400" dirty="0"/>
              <a:t>Prof. Dr. Gottfried Zimmermann</a:t>
            </a:r>
            <a:br>
              <a:rPr lang="en-AU" sz="2400" dirty="0"/>
            </a:br>
            <a:r>
              <a:rPr lang="en-AU" sz="2400" dirty="0"/>
              <a:t>Head of competence centre on digital accessibility</a:t>
            </a:r>
            <a:br>
              <a:rPr lang="en-AU" sz="2400" dirty="0"/>
            </a:br>
            <a:r>
              <a:rPr lang="en-AU" sz="2400" dirty="0"/>
              <a:t>Stuttgart media university</a:t>
            </a:r>
            <a:br>
              <a:rPr lang="en-AU" sz="2400" dirty="0"/>
            </a:br>
            <a:r>
              <a:rPr lang="en-AU" sz="2400" u="sng" dirty="0">
                <a:hlinkClick r:id="rId3" tooltip="mailto:zimmermanng@hdm-stuttgart.de"/>
              </a:rPr>
              <a:t>zimmermanng@hdm-stuttgart.de</a:t>
            </a:r>
            <a:endParaRPr lang="en-AU" sz="2400" dirty="0"/>
          </a:p>
          <a:p>
            <a:pPr marL="0" indent="0">
              <a:buNone/>
              <a:defRPr/>
            </a:pPr>
            <a:endParaRPr lang="en-AU" sz="2400" dirty="0"/>
          </a:p>
          <a:p>
            <a:pPr marL="0" indent="0">
              <a:buNone/>
              <a:defRPr/>
            </a:pPr>
            <a:r>
              <a:rPr lang="en-AU" sz="2400" dirty="0"/>
              <a:t>Andreas Burkard</a:t>
            </a:r>
            <a:br>
              <a:rPr lang="en-AU" sz="2400" dirty="0"/>
            </a:br>
            <a:r>
              <a:rPr lang="en-AU" sz="2400" dirty="0"/>
              <a:t>Competence centre on digital accessibility</a:t>
            </a:r>
            <a:br>
              <a:rPr lang="en-AU" sz="2400" dirty="0"/>
            </a:br>
            <a:r>
              <a:rPr lang="en-AU" sz="2400" dirty="0"/>
              <a:t>Stuttgart media university</a:t>
            </a:r>
            <a:br>
              <a:rPr lang="en-AU" sz="2400" dirty="0"/>
            </a:br>
            <a:r>
              <a:rPr lang="en-AU" sz="2400" u="sng" dirty="0">
                <a:hlinkClick r:id="rId4" tooltip="mailto:burkard@hdm-stuttgart.de"/>
              </a:rPr>
              <a:t>burkard@hdm-stuttgart.de</a:t>
            </a:r>
            <a:r>
              <a:rPr lang="en-AU" sz="2400" dirty="0"/>
              <a:t> </a:t>
            </a:r>
          </a:p>
          <a:p>
            <a:pPr marL="0" indent="0">
              <a:buNone/>
              <a:defRPr/>
            </a:pPr>
            <a:endParaRPr lang="en-AU" sz="2400" dirty="0"/>
          </a:p>
          <a:p>
            <a:pPr marL="0" indent="0">
              <a:buNone/>
              <a:defRPr/>
            </a:pPr>
            <a:r>
              <a:rPr lang="en-AU" sz="2400" dirty="0"/>
              <a:t>Christin Stormer</a:t>
            </a:r>
            <a:br>
              <a:rPr lang="en-AU" sz="2400" dirty="0"/>
            </a:br>
            <a:r>
              <a:rPr lang="en-AU" sz="2400" dirty="0"/>
              <a:t>ZAB – Accessibility Services</a:t>
            </a:r>
            <a:br>
              <a:rPr lang="en-AU" sz="2400" dirty="0"/>
            </a:br>
            <a:r>
              <a:rPr lang="en-AU" sz="2400" dirty="0"/>
              <a:t>University of Bielefeld</a:t>
            </a:r>
            <a:br>
              <a:rPr lang="en-AU" sz="2400" dirty="0"/>
            </a:br>
            <a:r>
              <a:rPr lang="en-AU" sz="2400" u="sng" dirty="0">
                <a:hlinkClick r:id="rId5" tooltip="mailto:Christin.Stormer@uni-bielefeld.de"/>
              </a:rPr>
              <a:t>Christin.Stormer@uni-bielefeld.de</a:t>
            </a:r>
            <a:endParaRPr lang="en-AU" sz="2400" dirty="0"/>
          </a:p>
        </p:txBody>
      </p:sp>
      <p:sp>
        <p:nvSpPr>
          <p:cNvPr id="7" name="Datumsplatzhalter 6"/>
          <p:cNvSpPr>
            <a:spLocks noGrp="1"/>
          </p:cNvSpPr>
          <p:nvPr>
            <p:ph type="dt" sz="half" idx="10"/>
          </p:nvPr>
        </p:nvSpPr>
        <p:spPr bwMode="auto">
          <a:xfrm>
            <a:off x="838200" y="6356350"/>
            <a:ext cx="1009328" cy="365125"/>
          </a:xfrm>
        </p:spPr>
        <p:txBody>
          <a:bodyPr/>
          <a:lstStyle/>
          <a:p>
            <a:pPr>
              <a:defRPr/>
            </a:pPr>
            <a:r>
              <a:rPr lang="de-DE"/>
              <a:t>08.02.2023</a:t>
            </a:r>
            <a:endParaRPr dirty="0"/>
          </a:p>
        </p:txBody>
      </p:sp>
      <p:sp>
        <p:nvSpPr>
          <p:cNvPr id="6" name="Fußzeilenplatzhalter 5"/>
          <p:cNvSpPr>
            <a:spLocks noGrp="1"/>
          </p:cNvSpPr>
          <p:nvPr>
            <p:ph type="ftr" sz="quarter" idx="11"/>
          </p:nvPr>
        </p:nvSpPr>
        <p:spPr bwMode="auto"/>
        <p:txBody>
          <a:bodyPr/>
          <a:lstStyle/>
          <a:p>
            <a:pPr>
              <a:defRPr/>
            </a:pPr>
            <a:r>
              <a:rPr lang="de-DE" b="1"/>
              <a:t>CC-BY 4.0</a:t>
            </a:r>
            <a:endParaRPr lang="de-DE"/>
          </a:p>
        </p:txBody>
      </p:sp>
      <p:sp>
        <p:nvSpPr>
          <p:cNvPr id="8" name="Foliennummernplatzhalter 7"/>
          <p:cNvSpPr>
            <a:spLocks noGrp="1"/>
          </p:cNvSpPr>
          <p:nvPr>
            <p:ph type="sldNum" sz="quarter" idx="12"/>
          </p:nvPr>
        </p:nvSpPr>
        <p:spPr bwMode="auto"/>
        <p:txBody>
          <a:bodyPr/>
          <a:lstStyle/>
          <a:p>
            <a:pPr>
              <a:defRPr/>
            </a:pPr>
            <a:fld id="{5999343E-99C4-F843-A190-47FE05015DB3}" type="slidenum">
              <a:rPr lang="de-DE"/>
              <a:t>33</a:t>
            </a:fld>
            <a:endParaRPr lang="de-DE"/>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 name="Titel 1"/>
          <p:cNvSpPr>
            <a:spLocks noGrp="1"/>
          </p:cNvSpPr>
          <p:nvPr>
            <p:ph type="title"/>
          </p:nvPr>
        </p:nvSpPr>
        <p:spPr bwMode="auto"/>
        <p:txBody>
          <a:bodyPr/>
          <a:lstStyle/>
          <a:p>
            <a:pPr>
              <a:defRPr/>
            </a:pPr>
            <a:r>
              <a:rPr lang="en-AU"/>
              <a:t>Categorization of the test steps (2)</a:t>
            </a:r>
            <a:endParaRPr/>
          </a:p>
        </p:txBody>
      </p:sp>
      <p:sp>
        <p:nvSpPr>
          <p:cNvPr id="3" name="Inhaltsplatzhalter 2"/>
          <p:cNvSpPr>
            <a:spLocks noGrp="1"/>
          </p:cNvSpPr>
          <p:nvPr>
            <p:ph idx="1"/>
          </p:nvPr>
        </p:nvSpPr>
        <p:spPr bwMode="auto"/>
        <p:txBody>
          <a:bodyPr numCol="1">
            <a:normAutofit/>
          </a:bodyPr>
          <a:lstStyle/>
          <a:p>
            <a:pPr>
              <a:defRPr/>
            </a:pPr>
            <a:r>
              <a:rPr lang="en-AU"/>
              <a:t>Category 8: Facilitate form input</a:t>
            </a:r>
            <a:endParaRPr/>
          </a:p>
          <a:p>
            <a:pPr>
              <a:defRPr/>
            </a:pPr>
            <a:r>
              <a:rPr lang="en-AU"/>
              <a:t>Category 9: Consider mobile devices and special input methods</a:t>
            </a:r>
            <a:endParaRPr/>
          </a:p>
          <a:p>
            <a:pPr>
              <a:defRPr/>
            </a:pPr>
            <a:r>
              <a:rPr lang="en-AU"/>
              <a:t>Category 10: Support communication via text, audio &amp; video</a:t>
            </a:r>
            <a:endParaRPr/>
          </a:p>
          <a:p>
            <a:pPr>
              <a:tabLst>
                <a:tab pos="2254250" algn="l"/>
              </a:tabLst>
              <a:defRPr/>
            </a:pPr>
            <a:r>
              <a:rPr lang="en-AU"/>
              <a:t>Category 11: Consider support, documentation &amp; generated content</a:t>
            </a:r>
            <a:endParaRPr/>
          </a:p>
          <a:p>
            <a:pPr>
              <a:tabLst>
                <a:tab pos="2254250" algn="l"/>
              </a:tabLst>
              <a:defRPr/>
            </a:pPr>
            <a:r>
              <a:rPr lang="en-AU"/>
              <a:t>Category 12: Support accessibility features of the platform</a:t>
            </a:r>
            <a:endParaRPr/>
          </a:p>
          <a:p>
            <a:pPr>
              <a:tabLst>
                <a:tab pos="2166938" algn="l"/>
              </a:tabLst>
              <a:defRPr/>
            </a:pPr>
            <a:r>
              <a:rPr lang="en-AU"/>
              <a:t>Category 13: Observe additional requirements of BITV &amp; for</a:t>
            </a:r>
            <a:br>
              <a:rPr lang="en-AU"/>
            </a:br>
            <a:r>
              <a:rPr lang="en-AU"/>
              <a:t> 	conformity</a:t>
            </a:r>
            <a:endParaRPr/>
          </a:p>
        </p:txBody>
      </p:sp>
      <p:sp>
        <p:nvSpPr>
          <p:cNvPr id="7" name="Datumsplatzhalter 6"/>
          <p:cNvSpPr>
            <a:spLocks noGrp="1"/>
          </p:cNvSpPr>
          <p:nvPr>
            <p:ph type="dt" sz="half" idx="10"/>
          </p:nvPr>
        </p:nvSpPr>
        <p:spPr bwMode="auto"/>
        <p:txBody>
          <a:bodyPr/>
          <a:lstStyle/>
          <a:p>
            <a:pPr>
              <a:defRPr/>
            </a:pPr>
            <a:r>
              <a:rPr lang="de-DE"/>
              <a:t>08.02.2023</a:t>
            </a:r>
            <a:endParaRPr/>
          </a:p>
        </p:txBody>
      </p:sp>
      <p:sp>
        <p:nvSpPr>
          <p:cNvPr id="6" name="Fußzeilenplatzhalter 5"/>
          <p:cNvSpPr>
            <a:spLocks noGrp="1"/>
          </p:cNvSpPr>
          <p:nvPr>
            <p:ph type="ftr" sz="quarter" idx="11"/>
          </p:nvPr>
        </p:nvSpPr>
        <p:spPr bwMode="auto"/>
        <p:txBody>
          <a:bodyPr/>
          <a:lstStyle/>
          <a:p>
            <a:pPr>
              <a:defRPr/>
            </a:pPr>
            <a:r>
              <a:rPr lang="de-DE" b="1"/>
              <a:t>CC-BY 4.0</a:t>
            </a:r>
            <a:endParaRPr lang="de-DE"/>
          </a:p>
        </p:txBody>
      </p:sp>
      <p:sp>
        <p:nvSpPr>
          <p:cNvPr id="8" name="Foliennummernplatzhalter 7"/>
          <p:cNvSpPr>
            <a:spLocks noGrp="1"/>
          </p:cNvSpPr>
          <p:nvPr>
            <p:ph type="sldNum" sz="quarter" idx="12"/>
          </p:nvPr>
        </p:nvSpPr>
        <p:spPr bwMode="auto"/>
        <p:txBody>
          <a:bodyPr/>
          <a:lstStyle/>
          <a:p>
            <a:pPr>
              <a:defRPr/>
            </a:pPr>
            <a:fld id="{5999343E-99C4-F843-A190-47FE05015DB3}" type="slidenum">
              <a:rPr lang="de-DE"/>
              <a:t>4</a:t>
            </a:fld>
            <a:endParaRPr lang="de-DE"/>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 name="Titel 1"/>
          <p:cNvSpPr>
            <a:spLocks noGrp="1"/>
          </p:cNvSpPr>
          <p:nvPr>
            <p:ph type="title"/>
          </p:nvPr>
        </p:nvSpPr>
        <p:spPr bwMode="auto"/>
        <p:txBody>
          <a:bodyPr/>
          <a:lstStyle/>
          <a:p>
            <a:pPr>
              <a:defRPr/>
            </a:pPr>
            <a:r>
              <a:rPr lang="en-AU" sz="4400"/>
              <a:t>Category 1: </a:t>
            </a:r>
            <a:r>
              <a:rPr lang="en-AU"/>
              <a:t>Platform issues (1)</a:t>
            </a:r>
            <a:endParaRPr/>
          </a:p>
        </p:txBody>
      </p:sp>
      <p:sp>
        <p:nvSpPr>
          <p:cNvPr id="3" name="Inhaltsplatzhalter 2"/>
          <p:cNvSpPr>
            <a:spLocks noGrp="1"/>
          </p:cNvSpPr>
          <p:nvPr>
            <p:ph idx="1"/>
          </p:nvPr>
        </p:nvSpPr>
        <p:spPr bwMode="auto">
          <a:xfrm>
            <a:off x="838200" y="1825625"/>
            <a:ext cx="10515600" cy="2111375"/>
          </a:xfrm>
        </p:spPr>
        <p:txBody>
          <a:bodyPr>
            <a:normAutofit/>
          </a:bodyPr>
          <a:lstStyle/>
          <a:p>
            <a:pPr marL="0" indent="0">
              <a:buNone/>
              <a:defRPr/>
            </a:pPr>
            <a:r>
              <a:rPr lang="en-AU" b="1" dirty="0"/>
              <a:t>Customizable: 9.1.3.1 HTML structural elements </a:t>
            </a:r>
            <a:endParaRPr dirty="0"/>
          </a:p>
          <a:p>
            <a:pPr>
              <a:defRPr/>
            </a:pPr>
            <a:r>
              <a:rPr lang="en-AU" dirty="0"/>
              <a:t>9.1.3.1a HTML structural elements for headings:</a:t>
            </a:r>
            <a:endParaRPr dirty="0"/>
          </a:p>
          <a:p>
            <a:pPr lvl="1">
              <a:defRPr/>
            </a:pPr>
            <a:r>
              <a:rPr lang="en-AU" dirty="0"/>
              <a:t>The heading hierarchy is not coherent (even in the platform) as it skips heading levels for no reason. </a:t>
            </a:r>
            <a:r>
              <a:rPr lang="en-AU" dirty="0">
                <a:solidFill>
                  <a:schemeClr val="accent1">
                    <a:lumMod val="75000"/>
                  </a:schemeClr>
                </a:solidFill>
              </a:rPr>
              <a:t>(Found by </a:t>
            </a:r>
            <a:r>
              <a:rPr lang="en-AU" dirty="0" err="1">
                <a:solidFill>
                  <a:schemeClr val="accent1">
                    <a:lumMod val="75000"/>
                  </a:schemeClr>
                </a:solidFill>
              </a:rPr>
              <a:t>Siteimprove</a:t>
            </a:r>
            <a:r>
              <a:rPr lang="en-AU" dirty="0">
                <a:solidFill>
                  <a:schemeClr val="accent1">
                    <a:lumMod val="75000"/>
                  </a:schemeClr>
                </a:solidFill>
              </a:rPr>
              <a:t>)</a:t>
            </a:r>
            <a:endParaRPr lang="en-AU" dirty="0"/>
          </a:p>
          <a:p>
            <a:pPr marL="0" indent="0">
              <a:buNone/>
              <a:defRPr/>
            </a:pPr>
            <a:endParaRPr lang="de-DE" dirty="0"/>
          </a:p>
        </p:txBody>
      </p:sp>
      <p:pic>
        <p:nvPicPr>
          <p:cNvPr id="7" name="Grafik 6" descr="Example screenshot: An h3 heading is followed by an h5 heading for no apparent reason and the h4 heading level is skipped.&#10;The blocks like the calendar should be h3 headings in this case."/>
          <p:cNvPicPr>
            <a:picLocks noChangeAspect="1"/>
          </p:cNvPicPr>
          <p:nvPr/>
        </p:nvPicPr>
        <p:blipFill rotWithShape="1">
          <a:blip r:embed="rId2"/>
          <a:srcRect t="65536" r="58751"/>
          <a:stretch/>
        </p:blipFill>
        <p:spPr bwMode="auto">
          <a:xfrm>
            <a:off x="3041699" y="3789040"/>
            <a:ext cx="3627349" cy="1546050"/>
          </a:xfrm>
          <a:prstGeom prst="rect">
            <a:avLst/>
          </a:prstGeom>
        </p:spPr>
      </p:pic>
      <p:pic>
        <p:nvPicPr>
          <p:cNvPr id="8" name="Grafik 7">
            <a:extLst>
              <a:ext uri="{C183D7F6-B498-43B3-948B-1728B52AA6E4}">
                <adec:decorative xmlns:adec="http://schemas.microsoft.com/office/drawing/2017/decorative" val="1"/>
              </a:ext>
            </a:extLst>
          </p:cNvPr>
          <p:cNvPicPr>
            <a:picLocks noChangeAspect="1"/>
          </p:cNvPicPr>
          <p:nvPr/>
        </p:nvPicPr>
        <p:blipFill rotWithShape="1">
          <a:blip r:embed="rId2"/>
          <a:srcRect l="71251" r="-234" b="56208"/>
          <a:stretch/>
        </p:blipFill>
        <p:spPr bwMode="auto">
          <a:xfrm>
            <a:off x="6647691" y="3942629"/>
            <a:ext cx="2739320" cy="2111375"/>
          </a:xfrm>
          <a:prstGeom prst="rect">
            <a:avLst/>
          </a:prstGeom>
        </p:spPr>
      </p:pic>
      <p:sp>
        <p:nvSpPr>
          <p:cNvPr id="9" name="Datumsplatzhalter 8"/>
          <p:cNvSpPr>
            <a:spLocks noGrp="1"/>
          </p:cNvSpPr>
          <p:nvPr>
            <p:ph type="dt" sz="half" idx="10"/>
          </p:nvPr>
        </p:nvSpPr>
        <p:spPr bwMode="auto"/>
        <p:txBody>
          <a:bodyPr/>
          <a:lstStyle/>
          <a:p>
            <a:pPr>
              <a:defRPr/>
            </a:pPr>
            <a:r>
              <a:rPr lang="de-DE"/>
              <a:t>08.02.2023</a:t>
            </a:r>
            <a:endParaRPr/>
          </a:p>
        </p:txBody>
      </p:sp>
      <p:sp>
        <p:nvSpPr>
          <p:cNvPr id="6" name="Fußzeilenplatzhalter 5"/>
          <p:cNvSpPr>
            <a:spLocks noGrp="1"/>
          </p:cNvSpPr>
          <p:nvPr>
            <p:ph type="ftr" sz="quarter" idx="11"/>
          </p:nvPr>
        </p:nvSpPr>
        <p:spPr bwMode="auto"/>
        <p:txBody>
          <a:bodyPr/>
          <a:lstStyle/>
          <a:p>
            <a:pPr>
              <a:defRPr/>
            </a:pPr>
            <a:r>
              <a:rPr lang="de-DE" b="1"/>
              <a:t>CC-BY 4.0</a:t>
            </a:r>
            <a:endParaRPr lang="de-DE"/>
          </a:p>
        </p:txBody>
      </p:sp>
      <p:sp>
        <p:nvSpPr>
          <p:cNvPr id="10" name="Foliennummernplatzhalter 9"/>
          <p:cNvSpPr>
            <a:spLocks noGrp="1"/>
          </p:cNvSpPr>
          <p:nvPr>
            <p:ph type="sldNum" sz="quarter" idx="12"/>
          </p:nvPr>
        </p:nvSpPr>
        <p:spPr bwMode="auto"/>
        <p:txBody>
          <a:bodyPr/>
          <a:lstStyle/>
          <a:p>
            <a:pPr>
              <a:defRPr/>
            </a:pPr>
            <a:fld id="{5999343E-99C4-F843-A190-47FE05015DB3}" type="slidenum">
              <a:rPr lang="de-DE"/>
              <a:t>5</a:t>
            </a:fld>
            <a:endParaRPr lang="de-DE"/>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 name="Titel 1"/>
          <p:cNvSpPr>
            <a:spLocks noGrp="1"/>
          </p:cNvSpPr>
          <p:nvPr>
            <p:ph type="title"/>
          </p:nvPr>
        </p:nvSpPr>
        <p:spPr bwMode="auto"/>
        <p:txBody>
          <a:bodyPr/>
          <a:lstStyle/>
          <a:p>
            <a:pPr>
              <a:defRPr/>
            </a:pPr>
            <a:r>
              <a:rPr lang="en-AU" sz="4400"/>
              <a:t>Category 1: </a:t>
            </a:r>
            <a:r>
              <a:rPr lang="en-AU"/>
              <a:t>Platform issues (2)</a:t>
            </a:r>
            <a:endParaRPr/>
          </a:p>
        </p:txBody>
      </p:sp>
      <p:sp>
        <p:nvSpPr>
          <p:cNvPr id="11" name="Inhaltsplatzhalter 2"/>
          <p:cNvSpPr>
            <a:spLocks noGrp="1"/>
          </p:cNvSpPr>
          <p:nvPr>
            <p:ph idx="1"/>
          </p:nvPr>
        </p:nvSpPr>
        <p:spPr bwMode="auto">
          <a:xfrm>
            <a:off x="838200" y="1825624"/>
            <a:ext cx="10515600" cy="2971527"/>
          </a:xfrm>
        </p:spPr>
        <p:txBody>
          <a:bodyPr>
            <a:normAutofit/>
          </a:bodyPr>
          <a:lstStyle/>
          <a:p>
            <a:pPr marL="0" indent="0">
              <a:buNone/>
              <a:defRPr/>
            </a:pPr>
            <a:r>
              <a:rPr lang="en-AU" b="1" dirty="0"/>
              <a:t>Customizable: 9.1.3.1 HTML structural elements </a:t>
            </a:r>
            <a:endParaRPr dirty="0"/>
          </a:p>
          <a:p>
            <a:pPr>
              <a:defRPr/>
            </a:pPr>
            <a:r>
              <a:rPr lang="en-AU" dirty="0"/>
              <a:t>9.1.3.1a HTML structural elements for headings: </a:t>
            </a:r>
            <a:endParaRPr dirty="0"/>
          </a:p>
          <a:p>
            <a:pPr lvl="1">
              <a:defRPr/>
            </a:pPr>
            <a:r>
              <a:rPr lang="en-AU" dirty="0"/>
              <a:t>The order of the headings is not coherent. A heading that would be subordinate to the other heading in terms of meaning has a higher heading level by mistake. </a:t>
            </a:r>
            <a:r>
              <a:rPr lang="en-AU" dirty="0">
                <a:solidFill>
                  <a:schemeClr val="accent1">
                    <a:lumMod val="75000"/>
                  </a:schemeClr>
                </a:solidFill>
              </a:rPr>
              <a:t>(Found by </a:t>
            </a:r>
            <a:r>
              <a:rPr lang="en-AU" dirty="0" err="1">
                <a:solidFill>
                  <a:schemeClr val="accent1">
                    <a:lumMod val="75000"/>
                  </a:schemeClr>
                </a:solidFill>
              </a:rPr>
              <a:t>Siteimprove</a:t>
            </a:r>
            <a:r>
              <a:rPr lang="en-AU" dirty="0">
                <a:solidFill>
                  <a:schemeClr val="accent1">
                    <a:lumMod val="75000"/>
                  </a:schemeClr>
                </a:solidFill>
              </a:rPr>
              <a:t>) </a:t>
            </a:r>
            <a:r>
              <a:rPr lang="en-AU" dirty="0">
                <a:solidFill>
                  <a:srgbClr val="C00000"/>
                </a:solidFill>
              </a:rPr>
              <a:t>(New accessibility issue in Moodle 4.0)</a:t>
            </a:r>
            <a:endParaRPr dirty="0"/>
          </a:p>
          <a:p>
            <a:pPr>
              <a:defRPr/>
            </a:pPr>
            <a:endParaRPr lang="de-DE" dirty="0"/>
          </a:p>
        </p:txBody>
      </p:sp>
      <p:pic>
        <p:nvPicPr>
          <p:cNvPr id="5" name="Grafik 4" descr="Example screenshot: Within the calendar, the &quot;Calendar&quot; h5 heading is followed by a heading with the month as an h4 heading, although this should be an h6 heading instead."/>
          <p:cNvPicPr>
            <a:picLocks noChangeAspect="1"/>
          </p:cNvPicPr>
          <p:nvPr/>
        </p:nvPicPr>
        <p:blipFill>
          <a:blip r:embed="rId2"/>
          <a:srcRect l="5742" t="1788" r="8147" b="61613"/>
          <a:stretch/>
        </p:blipFill>
        <p:spPr bwMode="auto">
          <a:xfrm>
            <a:off x="3053501" y="4223464"/>
            <a:ext cx="2595201" cy="1716929"/>
          </a:xfrm>
          <a:prstGeom prst="rect">
            <a:avLst/>
          </a:prstGeom>
        </p:spPr>
      </p:pic>
      <p:pic>
        <p:nvPicPr>
          <p:cNvPr id="9" name="Grafik 8" descr="Example screenshot 2: Visually and by sense, the order of the given headings should be h2, h3, h4, but it is incorrectly h2, h4, h3."/>
          <p:cNvPicPr>
            <a:picLocks noChangeAspect="1"/>
          </p:cNvPicPr>
          <p:nvPr/>
        </p:nvPicPr>
        <p:blipFill>
          <a:blip r:embed="rId3"/>
          <a:srcRect r="52796" b="76682"/>
          <a:stretch/>
        </p:blipFill>
        <p:spPr bwMode="auto">
          <a:xfrm>
            <a:off x="5670778" y="4433700"/>
            <a:ext cx="5009395" cy="1296455"/>
          </a:xfrm>
          <a:prstGeom prst="rect">
            <a:avLst/>
          </a:prstGeom>
        </p:spPr>
      </p:pic>
      <p:sp>
        <p:nvSpPr>
          <p:cNvPr id="7" name="Datumsplatzhalter 6"/>
          <p:cNvSpPr>
            <a:spLocks noGrp="1"/>
          </p:cNvSpPr>
          <p:nvPr>
            <p:ph type="dt" sz="half" idx="10"/>
          </p:nvPr>
        </p:nvSpPr>
        <p:spPr bwMode="auto"/>
        <p:txBody>
          <a:bodyPr/>
          <a:lstStyle/>
          <a:p>
            <a:pPr>
              <a:defRPr/>
            </a:pPr>
            <a:r>
              <a:rPr lang="de-DE"/>
              <a:t>08.02.2023</a:t>
            </a:r>
            <a:endParaRPr/>
          </a:p>
        </p:txBody>
      </p:sp>
      <p:sp>
        <p:nvSpPr>
          <p:cNvPr id="6" name="Fußzeilenplatzhalter 5"/>
          <p:cNvSpPr>
            <a:spLocks noGrp="1"/>
          </p:cNvSpPr>
          <p:nvPr>
            <p:ph type="ftr" sz="quarter" idx="11"/>
          </p:nvPr>
        </p:nvSpPr>
        <p:spPr bwMode="auto"/>
        <p:txBody>
          <a:bodyPr/>
          <a:lstStyle/>
          <a:p>
            <a:pPr>
              <a:defRPr/>
            </a:pPr>
            <a:r>
              <a:rPr lang="de-DE" b="1"/>
              <a:t>CC-BY 4.0</a:t>
            </a:r>
            <a:endParaRPr lang="de-DE"/>
          </a:p>
        </p:txBody>
      </p:sp>
      <p:sp>
        <p:nvSpPr>
          <p:cNvPr id="8" name="Foliennummernplatzhalter 7"/>
          <p:cNvSpPr>
            <a:spLocks noGrp="1"/>
          </p:cNvSpPr>
          <p:nvPr>
            <p:ph type="sldNum" sz="quarter" idx="12"/>
          </p:nvPr>
        </p:nvSpPr>
        <p:spPr bwMode="auto"/>
        <p:txBody>
          <a:bodyPr/>
          <a:lstStyle/>
          <a:p>
            <a:pPr>
              <a:defRPr/>
            </a:pPr>
            <a:fld id="{5999343E-99C4-F843-A190-47FE05015DB3}" type="slidenum">
              <a:rPr lang="de-DE"/>
              <a:t>6</a:t>
            </a:fld>
            <a:endParaRPr lang="de-DE"/>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 name="Titel 1"/>
          <p:cNvSpPr>
            <a:spLocks noGrp="1"/>
          </p:cNvSpPr>
          <p:nvPr>
            <p:ph type="title"/>
          </p:nvPr>
        </p:nvSpPr>
        <p:spPr bwMode="auto"/>
        <p:txBody>
          <a:bodyPr/>
          <a:lstStyle/>
          <a:p>
            <a:pPr>
              <a:defRPr/>
            </a:pPr>
            <a:r>
              <a:rPr lang="en-AU" sz="4400" dirty="0"/>
              <a:t>Category 1: </a:t>
            </a:r>
            <a:r>
              <a:rPr lang="en-AU" dirty="0"/>
              <a:t>Platform issues (3</a:t>
            </a:r>
            <a:r>
              <a:rPr lang="de-DE" dirty="0"/>
              <a:t>)</a:t>
            </a:r>
            <a:endParaRPr dirty="0"/>
          </a:p>
        </p:txBody>
      </p:sp>
      <p:sp>
        <p:nvSpPr>
          <p:cNvPr id="3" name="Inhaltsplatzhalter 2"/>
          <p:cNvSpPr>
            <a:spLocks noGrp="1"/>
          </p:cNvSpPr>
          <p:nvPr>
            <p:ph idx="1"/>
          </p:nvPr>
        </p:nvSpPr>
        <p:spPr bwMode="auto">
          <a:xfrm>
            <a:off x="838200" y="1825625"/>
            <a:ext cx="8282136" cy="3603625"/>
          </a:xfrm>
        </p:spPr>
        <p:txBody>
          <a:bodyPr>
            <a:normAutofit/>
          </a:bodyPr>
          <a:lstStyle/>
          <a:p>
            <a:pPr marL="0" indent="0">
              <a:buNone/>
              <a:defRPr/>
            </a:pPr>
            <a:r>
              <a:rPr lang="en-AU" b="1" dirty="0"/>
              <a:t>Customizable: 9.1.3.1 HTML structural elements </a:t>
            </a:r>
            <a:endParaRPr dirty="0"/>
          </a:p>
          <a:p>
            <a:pPr marL="0" indent="0">
              <a:buNone/>
              <a:defRPr/>
            </a:pPr>
            <a:r>
              <a:rPr lang="en-AU" dirty="0"/>
              <a:t>9.1.3.1b HTML structural elements for lists: </a:t>
            </a:r>
            <a:endParaRPr dirty="0"/>
          </a:p>
          <a:p>
            <a:pPr lvl="1">
              <a:defRPr/>
            </a:pPr>
            <a:r>
              <a:rPr lang="en-AU" dirty="0"/>
              <a:t>The menu bars that open when you click either on the top right of the profile or on one of the gears are incorrectly not labelled as lists</a:t>
            </a:r>
            <a:endParaRPr dirty="0"/>
          </a:p>
        </p:txBody>
      </p:sp>
      <p:pic>
        <p:nvPicPr>
          <p:cNvPr id="4" name="Picture 2" descr="Screenshot: Profile menu which expands if you click on your Profile with your name. It contains: dashboard, profile, rating, messages, settings, logout and change role.">
            <a:extLst>
              <a:ext uri="{C183D7F6-B498-43B3-948B-1728B52AA6E4}">
                <adec:decorative xmlns:adec="http://schemas.microsoft.com/office/drawing/2017/decorative" val="0"/>
              </a:ext>
            </a:extLst>
          </p:cNvPr>
          <p:cNvPicPr>
            <a:picLocks noChangeAspect="1" noChangeArrowheads="1"/>
          </p:cNvPicPr>
          <p:nvPr/>
        </p:nvPicPr>
        <p:blipFill>
          <a:blip r:embed="rId2"/>
          <a:srcRect l="15706"/>
          <a:stretch/>
        </p:blipFill>
        <p:spPr bwMode="auto">
          <a:xfrm>
            <a:off x="9052867" y="1698433"/>
            <a:ext cx="2300933" cy="3461134"/>
          </a:xfrm>
          <a:prstGeom prst="rect">
            <a:avLst/>
          </a:prstGeom>
          <a:noFill/>
        </p:spPr>
      </p:pic>
      <p:sp>
        <p:nvSpPr>
          <p:cNvPr id="8" name="Datumsplatzhalter 7"/>
          <p:cNvSpPr>
            <a:spLocks noGrp="1"/>
          </p:cNvSpPr>
          <p:nvPr>
            <p:ph type="dt" sz="half" idx="10"/>
          </p:nvPr>
        </p:nvSpPr>
        <p:spPr bwMode="auto"/>
        <p:txBody>
          <a:bodyPr/>
          <a:lstStyle/>
          <a:p>
            <a:pPr>
              <a:defRPr/>
            </a:pPr>
            <a:r>
              <a:rPr lang="de-DE"/>
              <a:t>08.02.2023</a:t>
            </a:r>
            <a:endParaRPr/>
          </a:p>
        </p:txBody>
      </p:sp>
      <p:sp>
        <p:nvSpPr>
          <p:cNvPr id="7" name="Fußzeilenplatzhalter 6"/>
          <p:cNvSpPr>
            <a:spLocks noGrp="1"/>
          </p:cNvSpPr>
          <p:nvPr>
            <p:ph type="ftr" sz="quarter" idx="11"/>
          </p:nvPr>
        </p:nvSpPr>
        <p:spPr bwMode="auto"/>
        <p:txBody>
          <a:bodyPr/>
          <a:lstStyle/>
          <a:p>
            <a:pPr>
              <a:defRPr/>
            </a:pPr>
            <a:r>
              <a:rPr lang="de-DE" b="1"/>
              <a:t>CC-BY 4.0</a:t>
            </a:r>
            <a:endParaRPr lang="de-DE"/>
          </a:p>
        </p:txBody>
      </p:sp>
      <p:sp>
        <p:nvSpPr>
          <p:cNvPr id="9" name="Foliennummernplatzhalter 8"/>
          <p:cNvSpPr>
            <a:spLocks noGrp="1"/>
          </p:cNvSpPr>
          <p:nvPr>
            <p:ph type="sldNum" sz="quarter" idx="12"/>
          </p:nvPr>
        </p:nvSpPr>
        <p:spPr bwMode="auto"/>
        <p:txBody>
          <a:bodyPr/>
          <a:lstStyle/>
          <a:p>
            <a:pPr>
              <a:defRPr/>
            </a:pPr>
            <a:fld id="{5999343E-99C4-F843-A190-47FE05015DB3}" type="slidenum">
              <a:rPr lang="de-DE"/>
              <a:t>7</a:t>
            </a:fld>
            <a:endParaRPr lang="de-DE"/>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 name="Titel 1"/>
          <p:cNvSpPr>
            <a:spLocks noGrp="1"/>
          </p:cNvSpPr>
          <p:nvPr>
            <p:ph type="title"/>
          </p:nvPr>
        </p:nvSpPr>
        <p:spPr bwMode="auto"/>
        <p:txBody>
          <a:bodyPr/>
          <a:lstStyle/>
          <a:p>
            <a:pPr>
              <a:defRPr/>
            </a:pPr>
            <a:r>
              <a:rPr lang="en-AU" sz="4400" dirty="0"/>
              <a:t>Category 1: </a:t>
            </a:r>
            <a:r>
              <a:rPr lang="en-AU" dirty="0"/>
              <a:t>Platform issues (4</a:t>
            </a:r>
            <a:r>
              <a:rPr lang="de-DE" dirty="0"/>
              <a:t>)</a:t>
            </a:r>
            <a:endParaRPr dirty="0"/>
          </a:p>
        </p:txBody>
      </p:sp>
      <p:sp>
        <p:nvSpPr>
          <p:cNvPr id="3" name="Inhaltsplatzhalter 2"/>
          <p:cNvSpPr>
            <a:spLocks noGrp="1"/>
          </p:cNvSpPr>
          <p:nvPr>
            <p:ph idx="1"/>
          </p:nvPr>
        </p:nvSpPr>
        <p:spPr bwMode="auto">
          <a:xfrm>
            <a:off x="838200" y="1825625"/>
            <a:ext cx="10082336" cy="1747391"/>
          </a:xfrm>
        </p:spPr>
        <p:txBody>
          <a:bodyPr>
            <a:normAutofit/>
          </a:bodyPr>
          <a:lstStyle/>
          <a:p>
            <a:pPr marL="0" indent="0">
              <a:buNone/>
              <a:defRPr/>
            </a:pPr>
            <a:r>
              <a:rPr lang="en-AU" b="1" dirty="0"/>
              <a:t>Customizable: 9.1.3.1 HTML structural elements </a:t>
            </a:r>
            <a:endParaRPr dirty="0"/>
          </a:p>
          <a:p>
            <a:pPr marL="0" indent="0">
              <a:buNone/>
              <a:defRPr/>
            </a:pPr>
            <a:r>
              <a:rPr lang="en-AU" dirty="0"/>
              <a:t>9.1.3.1b HTML structural elements for lists: </a:t>
            </a:r>
            <a:endParaRPr dirty="0"/>
          </a:p>
          <a:p>
            <a:pPr lvl="1">
              <a:defRPr/>
            </a:pPr>
            <a:r>
              <a:rPr lang="en-US" dirty="0"/>
              <a:t>Controls that are grouped together visually and in meaning should be placed together in a list (e.g. forum and </a:t>
            </a:r>
            <a:r>
              <a:rPr lang="en-US" dirty="0" err="1"/>
              <a:t>glossar</a:t>
            </a:r>
            <a:r>
              <a:rPr lang="en-US" dirty="0"/>
              <a:t>).</a:t>
            </a:r>
            <a:endParaRPr lang="en-AU" dirty="0"/>
          </a:p>
        </p:txBody>
      </p:sp>
      <p:pic>
        <p:nvPicPr>
          <p:cNvPr id="12" name="Grafik 11" descr="Screenshot: Functions grouped together visually: permanent link, edit, delete and answer.">
            <a:extLst>
              <a:ext uri="{C183D7F6-B498-43B3-948B-1728B52AA6E4}">
                <adec:decorative xmlns:adec="http://schemas.microsoft.com/office/drawing/2017/decorative" val="0"/>
              </a:ext>
            </a:extLst>
          </p:cNvPr>
          <p:cNvPicPr>
            <a:picLocks noChangeAspect="1"/>
          </p:cNvPicPr>
          <p:nvPr/>
        </p:nvPicPr>
        <p:blipFill>
          <a:blip r:embed="rId2"/>
          <a:stretch/>
        </p:blipFill>
        <p:spPr bwMode="auto">
          <a:xfrm>
            <a:off x="3772962" y="4116259"/>
            <a:ext cx="3835206" cy="445955"/>
          </a:xfrm>
          <a:prstGeom prst="rect">
            <a:avLst/>
          </a:prstGeom>
        </p:spPr>
      </p:pic>
      <p:pic>
        <p:nvPicPr>
          <p:cNvPr id="11" name="Grafik 10" descr="Screenshot: Filter selection from A to Z in the glossary.">
            <a:extLst>
              <a:ext uri="{C183D7F6-B498-43B3-948B-1728B52AA6E4}">
                <adec:decorative xmlns:adec="http://schemas.microsoft.com/office/drawing/2017/decorative" val="0"/>
              </a:ext>
            </a:extLst>
          </p:cNvPr>
          <p:cNvPicPr>
            <a:picLocks noChangeAspect="1"/>
          </p:cNvPicPr>
          <p:nvPr/>
        </p:nvPicPr>
        <p:blipFill>
          <a:blip r:embed="rId3"/>
          <a:stretch/>
        </p:blipFill>
        <p:spPr bwMode="auto">
          <a:xfrm>
            <a:off x="1415480" y="4659758"/>
            <a:ext cx="8714185" cy="445699"/>
          </a:xfrm>
          <a:prstGeom prst="rect">
            <a:avLst/>
          </a:prstGeom>
        </p:spPr>
      </p:pic>
      <p:sp>
        <p:nvSpPr>
          <p:cNvPr id="8" name="Datumsplatzhalter 7"/>
          <p:cNvSpPr>
            <a:spLocks noGrp="1"/>
          </p:cNvSpPr>
          <p:nvPr>
            <p:ph type="dt" sz="half" idx="10"/>
          </p:nvPr>
        </p:nvSpPr>
        <p:spPr bwMode="auto"/>
        <p:txBody>
          <a:bodyPr/>
          <a:lstStyle/>
          <a:p>
            <a:pPr>
              <a:defRPr/>
            </a:pPr>
            <a:r>
              <a:rPr lang="de-DE"/>
              <a:t>08.02.2023</a:t>
            </a:r>
            <a:endParaRPr/>
          </a:p>
        </p:txBody>
      </p:sp>
      <p:sp>
        <p:nvSpPr>
          <p:cNvPr id="7" name="Fußzeilenplatzhalter 6"/>
          <p:cNvSpPr>
            <a:spLocks noGrp="1"/>
          </p:cNvSpPr>
          <p:nvPr>
            <p:ph type="ftr" sz="quarter" idx="11"/>
          </p:nvPr>
        </p:nvSpPr>
        <p:spPr bwMode="auto"/>
        <p:txBody>
          <a:bodyPr/>
          <a:lstStyle/>
          <a:p>
            <a:pPr>
              <a:defRPr/>
            </a:pPr>
            <a:r>
              <a:rPr lang="de-DE" b="1"/>
              <a:t>CC-BY 4.0</a:t>
            </a:r>
            <a:endParaRPr lang="de-DE"/>
          </a:p>
        </p:txBody>
      </p:sp>
      <p:sp>
        <p:nvSpPr>
          <p:cNvPr id="9" name="Foliennummernplatzhalter 8"/>
          <p:cNvSpPr>
            <a:spLocks noGrp="1"/>
          </p:cNvSpPr>
          <p:nvPr>
            <p:ph type="sldNum" sz="quarter" idx="12"/>
          </p:nvPr>
        </p:nvSpPr>
        <p:spPr bwMode="auto"/>
        <p:txBody>
          <a:bodyPr/>
          <a:lstStyle/>
          <a:p>
            <a:pPr>
              <a:defRPr/>
            </a:pPr>
            <a:fld id="{5999343E-99C4-F843-A190-47FE05015DB3}" type="slidenum">
              <a:rPr lang="de-DE"/>
              <a:t>8</a:t>
            </a:fld>
            <a:endParaRPr lang="de-DE"/>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 name="Titel 1"/>
          <p:cNvSpPr>
            <a:spLocks noGrp="1"/>
          </p:cNvSpPr>
          <p:nvPr>
            <p:ph type="title"/>
          </p:nvPr>
        </p:nvSpPr>
        <p:spPr bwMode="auto"/>
        <p:txBody>
          <a:bodyPr/>
          <a:lstStyle/>
          <a:p>
            <a:pPr>
              <a:defRPr/>
            </a:pPr>
            <a:r>
              <a:rPr lang="en-AU" sz="4400" dirty="0"/>
              <a:t>Category 1: </a:t>
            </a:r>
            <a:r>
              <a:rPr lang="en-AU" dirty="0"/>
              <a:t>Platform issues (5</a:t>
            </a:r>
            <a:r>
              <a:rPr lang="de-DE" dirty="0"/>
              <a:t>)</a:t>
            </a:r>
            <a:endParaRPr dirty="0"/>
          </a:p>
        </p:txBody>
      </p:sp>
      <p:sp>
        <p:nvSpPr>
          <p:cNvPr id="3" name="Inhaltsplatzhalter 2"/>
          <p:cNvSpPr>
            <a:spLocks noGrp="1"/>
          </p:cNvSpPr>
          <p:nvPr>
            <p:ph idx="1"/>
          </p:nvPr>
        </p:nvSpPr>
        <p:spPr bwMode="auto">
          <a:xfrm>
            <a:off x="838200" y="1825625"/>
            <a:ext cx="7418040" cy="3619599"/>
          </a:xfrm>
        </p:spPr>
        <p:txBody>
          <a:bodyPr>
            <a:normAutofit/>
          </a:bodyPr>
          <a:lstStyle/>
          <a:p>
            <a:pPr marL="0" indent="0">
              <a:buNone/>
              <a:defRPr/>
            </a:pPr>
            <a:r>
              <a:rPr lang="en-AU" b="1" dirty="0"/>
              <a:t>Customizable: 9.1.3.1 HTML structural elements </a:t>
            </a:r>
            <a:endParaRPr dirty="0"/>
          </a:p>
          <a:p>
            <a:pPr marL="0" indent="0">
              <a:buNone/>
              <a:defRPr/>
            </a:pPr>
            <a:r>
              <a:rPr lang="en-AU" dirty="0"/>
              <a:t>9.1.3.1b HTML structural elements for lists: </a:t>
            </a:r>
            <a:endParaRPr dirty="0"/>
          </a:p>
          <a:p>
            <a:pPr lvl="1">
              <a:defRPr/>
            </a:pPr>
            <a:r>
              <a:rPr lang="en-US" dirty="0"/>
              <a:t>The link list in the footer (which unfolds when you click on the question mark icon or "Show footer") is not marked as an HTML list, although it is visually and in terms of meaning a list.</a:t>
            </a:r>
            <a:endParaRPr lang="en-AU" dirty="0"/>
          </a:p>
        </p:txBody>
      </p:sp>
      <p:sp>
        <p:nvSpPr>
          <p:cNvPr id="8" name="Datumsplatzhalter 7"/>
          <p:cNvSpPr>
            <a:spLocks noGrp="1"/>
          </p:cNvSpPr>
          <p:nvPr>
            <p:ph type="dt" sz="half" idx="10"/>
          </p:nvPr>
        </p:nvSpPr>
        <p:spPr bwMode="auto"/>
        <p:txBody>
          <a:bodyPr/>
          <a:lstStyle/>
          <a:p>
            <a:pPr>
              <a:defRPr/>
            </a:pPr>
            <a:r>
              <a:rPr lang="de-DE"/>
              <a:t>08.02.2023</a:t>
            </a:r>
            <a:endParaRPr/>
          </a:p>
        </p:txBody>
      </p:sp>
      <p:sp>
        <p:nvSpPr>
          <p:cNvPr id="7" name="Fußzeilenplatzhalter 6"/>
          <p:cNvSpPr>
            <a:spLocks noGrp="1"/>
          </p:cNvSpPr>
          <p:nvPr>
            <p:ph type="ftr" sz="quarter" idx="11"/>
          </p:nvPr>
        </p:nvSpPr>
        <p:spPr bwMode="auto"/>
        <p:txBody>
          <a:bodyPr/>
          <a:lstStyle/>
          <a:p>
            <a:pPr>
              <a:defRPr/>
            </a:pPr>
            <a:r>
              <a:rPr lang="de-DE" b="1"/>
              <a:t>CC-BY 4.0</a:t>
            </a:r>
            <a:endParaRPr lang="de-DE"/>
          </a:p>
        </p:txBody>
      </p:sp>
      <p:sp>
        <p:nvSpPr>
          <p:cNvPr id="9" name="Foliennummernplatzhalter 8"/>
          <p:cNvSpPr>
            <a:spLocks noGrp="1"/>
          </p:cNvSpPr>
          <p:nvPr>
            <p:ph type="sldNum" sz="quarter" idx="12"/>
          </p:nvPr>
        </p:nvSpPr>
        <p:spPr bwMode="auto"/>
        <p:txBody>
          <a:bodyPr/>
          <a:lstStyle/>
          <a:p>
            <a:pPr>
              <a:defRPr/>
            </a:pPr>
            <a:fld id="{5999343E-99C4-F843-A190-47FE05015DB3}" type="slidenum">
              <a:rPr lang="de-DE"/>
              <a:t>9</a:t>
            </a:fld>
            <a:endParaRPr lang="de-DE"/>
          </a:p>
        </p:txBody>
      </p:sp>
      <p:pic>
        <p:nvPicPr>
          <p:cNvPr id="4" name="Grafik 3">
            <a:extLst>
              <a:ext uri="{FF2B5EF4-FFF2-40B4-BE49-F238E27FC236}">
                <a16:creationId xmlns:a16="http://schemas.microsoft.com/office/drawing/2014/main" id="{437BD797-E2F8-6E60-EC94-4B7BE264ED56}"/>
              </a:ext>
              <a:ext uri="{C183D7F6-B498-43B3-948B-1728B52AA6E4}">
                <adec:decorative xmlns:adec="http://schemas.microsoft.com/office/drawing/2017/decorative" val="1"/>
              </a:ext>
            </a:extLst>
          </p:cNvPr>
          <p:cNvPicPr>
            <a:picLocks noChangeAspect="1"/>
          </p:cNvPicPr>
          <p:nvPr/>
        </p:nvPicPr>
        <p:blipFill>
          <a:blip r:embed="rId2"/>
          <a:stretch>
            <a:fillRect/>
          </a:stretch>
        </p:blipFill>
        <p:spPr>
          <a:xfrm>
            <a:off x="8153400" y="1816962"/>
            <a:ext cx="3600400" cy="3832815"/>
          </a:xfrm>
          <a:prstGeom prst="rect">
            <a:avLst/>
          </a:prstGeom>
        </p:spPr>
      </p:pic>
    </p:spTree>
    <p:extLst>
      <p:ext uri="{BB962C8B-B14F-4D97-AF65-F5344CB8AC3E}">
        <p14:creationId xmlns:p14="http://schemas.microsoft.com/office/powerpoint/2010/main" val="1198895496"/>
      </p:ext>
    </p:extLst>
  </p:cSld>
  <p:clrMapOvr>
    <a:masterClrMapping/>
  </p:clrMapOvr>
</p:sld>
</file>

<file path=ppt/theme/theme1.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Arial"/>
        <a:cs typeface="Arial"/>
      </a:majorFont>
      <a:minorFont>
        <a:latin typeface="Calibri"/>
        <a:ea typeface="Arial"/>
        <a:cs typeface="Arial"/>
      </a:minorFont>
    </a:fontScheme>
    <a:fmtScheme name="Office">
      <a:fillStyleLst>
        <a:solidFill>
          <a:schemeClr val="phClr"/>
        </a:solidFill>
        <a:gradFill>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effectStyle>
      </a:effectStyleLst>
      <a:bgFillStyleLst>
        <a:solidFill>
          <a:schemeClr val="phClr"/>
        </a:solidFill>
        <a:solidFill>
          <a:schemeClr val="phClr">
            <a:tint val="95000"/>
            <a:satMod val="170000"/>
          </a:schemeClr>
        </a:solidFill>
        <a:gradFill>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2122</Words>
  <Application>Microsoft Office PowerPoint</Application>
  <DocSecurity>0</DocSecurity>
  <PresentationFormat>Breitbild</PresentationFormat>
  <Paragraphs>233</Paragraphs>
  <Slides>33</Slides>
  <Notes>2</Notes>
  <HiddenSlides>0</HiddenSlides>
  <MMClips>0</MMClips>
  <ScaleCrop>false</ScaleCrop>
  <HeadingPairs>
    <vt:vector size="6" baseType="variant">
      <vt:variant>
        <vt:lpstr>Verwendete Schriftarten</vt:lpstr>
      </vt:variant>
      <vt:variant>
        <vt:i4>4</vt:i4>
      </vt:variant>
      <vt:variant>
        <vt:lpstr>Design</vt:lpstr>
      </vt:variant>
      <vt:variant>
        <vt:i4>1</vt:i4>
      </vt:variant>
      <vt:variant>
        <vt:lpstr>Folientitel</vt:lpstr>
      </vt:variant>
      <vt:variant>
        <vt:i4>33</vt:i4>
      </vt:variant>
    </vt:vector>
  </HeadingPairs>
  <TitlesOfParts>
    <vt:vector size="38" baseType="lpstr">
      <vt:lpstr>Arial</vt:lpstr>
      <vt:lpstr>Calibri</vt:lpstr>
      <vt:lpstr>Calibri Light</vt:lpstr>
      <vt:lpstr>Nunito Sans</vt:lpstr>
      <vt:lpstr>Office</vt:lpstr>
      <vt:lpstr>Platform Issues</vt:lpstr>
      <vt:lpstr>SHUFFLE</vt:lpstr>
      <vt:lpstr>Categorization of the test steps* (1)</vt:lpstr>
      <vt:lpstr>Categorization of the test steps (2)</vt:lpstr>
      <vt:lpstr>Category 1: Platform issues (1)</vt:lpstr>
      <vt:lpstr>Category 1: Platform issues (2)</vt:lpstr>
      <vt:lpstr>Category 1: Platform issues (3)</vt:lpstr>
      <vt:lpstr>Category 1: Platform issues (4)</vt:lpstr>
      <vt:lpstr>Category 1: Platform issues (5)</vt:lpstr>
      <vt:lpstr>Category 1: Platform issues (6)</vt:lpstr>
      <vt:lpstr>Category 1: Platform issues (7)</vt:lpstr>
      <vt:lpstr>Category 1: Platform issues (8)</vt:lpstr>
      <vt:lpstr>Category 1: Platform issues (9)</vt:lpstr>
      <vt:lpstr>Category 1: Platform issues (10)</vt:lpstr>
      <vt:lpstr>Category 1: Platform issues (11)</vt:lpstr>
      <vt:lpstr>Category 1: Platform issues (12)</vt:lpstr>
      <vt:lpstr>Category 1: Platform issues (13)</vt:lpstr>
      <vt:lpstr>Category 2: Platform issues</vt:lpstr>
      <vt:lpstr>Category 3: Platform issues (1)</vt:lpstr>
      <vt:lpstr>Category 3: Platform issues (2)</vt:lpstr>
      <vt:lpstr>Category 3: Platform issues (3)</vt:lpstr>
      <vt:lpstr>Category 4: Platform issues (1)</vt:lpstr>
      <vt:lpstr>Category 4: Platform issues (2)</vt:lpstr>
      <vt:lpstr>Category 4: Platform issues (3)</vt:lpstr>
      <vt:lpstr>Category 5: Platform issues</vt:lpstr>
      <vt:lpstr>Category 6: Platform issues</vt:lpstr>
      <vt:lpstr>Category 7: Platform issues</vt:lpstr>
      <vt:lpstr>Category 8: Platform issues (1)</vt:lpstr>
      <vt:lpstr>Category 8: Platform issues (2)</vt:lpstr>
      <vt:lpstr>Category 8: Platform issues (3)</vt:lpstr>
      <vt:lpstr>Category 11: Platform issues</vt:lpstr>
      <vt:lpstr>Category 13: Platform issues</vt:lpstr>
      <vt:lpstr>7) Contact Information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Meeting Up - Introducing the results of an automatic and manual check of a Moodle course for accessibility issues (Versions 3.11, 4.0, 4.1)</dc:title>
  <dc:subject/>
  <dc:creator>Christin Stormer</dc:creator>
  <cp:keywords>Moodle, Accessibility, WCAG 2.1</cp:keywords>
  <dc:description/>
  <cp:lastModifiedBy>Andreas Burkard</cp:lastModifiedBy>
  <cp:revision>570</cp:revision>
  <dcterms:created xsi:type="dcterms:W3CDTF">2022-04-28T05:52:50Z</dcterms:created>
  <dcterms:modified xsi:type="dcterms:W3CDTF">2023-02-08T12:16:02Z</dcterms:modified>
  <cp:category/>
  <dc:identifier/>
  <cp:contentStatus/>
  <dc:language/>
  <cp:version/>
</cp:coreProperties>
</file>